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80" r:id="rId6"/>
    <p:sldId id="277" r:id="rId7"/>
    <p:sldId id="274" r:id="rId8"/>
    <p:sldId id="279" r:id="rId9"/>
    <p:sldId id="281" r:id="rId10"/>
    <p:sldId id="278" r:id="rId11"/>
    <p:sldId id="275" r:id="rId12"/>
    <p:sldId id="282" r:id="rId13"/>
    <p:sldId id="271"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3C"/>
    <a:srgbClr val="C00700"/>
    <a:srgbClr val="FF0000"/>
    <a:srgbClr val="4D4D4D"/>
    <a:srgbClr val="4181FB"/>
    <a:srgbClr val="B3E0ED"/>
    <a:srgbClr val="E2FF9E"/>
    <a:srgbClr val="F9E793"/>
    <a:srgbClr val="F9B26A"/>
    <a:srgbClr val="FF77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E554AE-2E2E-4EC5-BFFE-AB009E1AF255}" v="381" dt="2022-09-14T18:52:57.0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7333" autoAdjust="0"/>
  </p:normalViewPr>
  <p:slideViewPr>
    <p:cSldViewPr snapToGrid="0">
      <p:cViewPr varScale="1">
        <p:scale>
          <a:sx n="73" d="100"/>
          <a:sy n="73" d="100"/>
        </p:scale>
        <p:origin x="2652" y="66"/>
      </p:cViewPr>
      <p:guideLst/>
    </p:cSldViewPr>
  </p:slideViewPr>
  <p:notesTextViewPr>
    <p:cViewPr>
      <p:scale>
        <a:sx n="3" d="2"/>
        <a:sy n="3" d="2"/>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ritter\Downloads\owid-energy-data.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ritter\Downloads\owid-energy-data.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ritter\Downloads\owid-energy-data.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ritter\Downloads\owid-energy-data.csv"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Energy Consumption Globally (TWh)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'Total Consumption by Continent'!$B$1</c:f>
              <c:strCache>
                <c:ptCount val="1"/>
                <c:pt idx="0">
                  <c:v>Africa</c:v>
                </c:pt>
              </c:strCache>
            </c:strRef>
          </c:tx>
          <c:spPr>
            <a:solidFill>
              <a:schemeClr val="accent1"/>
            </a:solidFill>
            <a:ln>
              <a:noFill/>
            </a:ln>
            <a:effectLst/>
          </c:spPr>
          <c:cat>
            <c:numRef>
              <c:f>'Total Consumption by Continent'!$A$2:$A$53</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'Total Consumption by Continent'!$B$2:$B$53</c:f>
              <c:numCache>
                <c:formatCode>#,##0.00</c:formatCode>
                <c:ptCount val="52"/>
                <c:pt idx="0">
                  <c:v>891.75199999999995</c:v>
                </c:pt>
                <c:pt idx="1">
                  <c:v>951.90300000000002</c:v>
                </c:pt>
                <c:pt idx="2">
                  <c:v>1007.1800000000001</c:v>
                </c:pt>
                <c:pt idx="3">
                  <c:v>1090.8710000000001</c:v>
                </c:pt>
                <c:pt idx="4">
                  <c:v>1143.431</c:v>
                </c:pt>
                <c:pt idx="5">
                  <c:v>1212.655</c:v>
                </c:pt>
                <c:pt idx="6">
                  <c:v>1318.23</c:v>
                </c:pt>
                <c:pt idx="7">
                  <c:v>1390.9090000000001</c:v>
                </c:pt>
                <c:pt idx="8">
                  <c:v>1444.2959999999998</c:v>
                </c:pt>
                <c:pt idx="9">
                  <c:v>1573.5929999999998</c:v>
                </c:pt>
                <c:pt idx="10">
                  <c:v>1690.567</c:v>
                </c:pt>
                <c:pt idx="11">
                  <c:v>1896.5719999999999</c:v>
                </c:pt>
                <c:pt idx="12">
                  <c:v>2021.596</c:v>
                </c:pt>
                <c:pt idx="13">
                  <c:v>2082.8679999999999</c:v>
                </c:pt>
                <c:pt idx="14">
                  <c:v>2147.2460000000001</c:v>
                </c:pt>
                <c:pt idx="15">
                  <c:v>2234.404</c:v>
                </c:pt>
                <c:pt idx="16">
                  <c:v>2283.4349999999999</c:v>
                </c:pt>
                <c:pt idx="17">
                  <c:v>2356.3310000000001</c:v>
                </c:pt>
                <c:pt idx="18">
                  <c:v>2523.123</c:v>
                </c:pt>
                <c:pt idx="19">
                  <c:v>2528.9209999999998</c:v>
                </c:pt>
                <c:pt idx="20">
                  <c:v>2612.0009999999997</c:v>
                </c:pt>
                <c:pt idx="21">
                  <c:v>2609.3949999999995</c:v>
                </c:pt>
                <c:pt idx="22">
                  <c:v>2648.0730000000003</c:v>
                </c:pt>
                <c:pt idx="23">
                  <c:v>2652.6370000000002</c:v>
                </c:pt>
                <c:pt idx="24">
                  <c:v>2746.0030000000002</c:v>
                </c:pt>
                <c:pt idx="25">
                  <c:v>2859.3179999999998</c:v>
                </c:pt>
                <c:pt idx="26">
                  <c:v>2931.0930000000003</c:v>
                </c:pt>
                <c:pt idx="27">
                  <c:v>2990.4859999999999</c:v>
                </c:pt>
                <c:pt idx="28">
                  <c:v>3035.598</c:v>
                </c:pt>
                <c:pt idx="29">
                  <c:v>3130.0879999999997</c:v>
                </c:pt>
                <c:pt idx="30">
                  <c:v>3200.9399999999991</c:v>
                </c:pt>
                <c:pt idx="31">
                  <c:v>3312.2849999999999</c:v>
                </c:pt>
                <c:pt idx="32">
                  <c:v>3367.3019999999997</c:v>
                </c:pt>
                <c:pt idx="33">
                  <c:v>3529.6979999999999</c:v>
                </c:pt>
                <c:pt idx="34">
                  <c:v>3779.3199999999997</c:v>
                </c:pt>
                <c:pt idx="35">
                  <c:v>3789.5009999999997</c:v>
                </c:pt>
                <c:pt idx="36">
                  <c:v>3863.0830000000001</c:v>
                </c:pt>
                <c:pt idx="37">
                  <c:v>4009.3519999999999</c:v>
                </c:pt>
                <c:pt idx="38">
                  <c:v>4252.1769999999997</c:v>
                </c:pt>
                <c:pt idx="39">
                  <c:v>4319.9089999999997</c:v>
                </c:pt>
                <c:pt idx="40">
                  <c:v>4453.6820000000007</c:v>
                </c:pt>
                <c:pt idx="41">
                  <c:v>4489.9179999999997</c:v>
                </c:pt>
                <c:pt idx="42">
                  <c:v>4660.8029999999999</c:v>
                </c:pt>
                <c:pt idx="43">
                  <c:v>4790.829999999999</c:v>
                </c:pt>
                <c:pt idx="44">
                  <c:v>4920.335</c:v>
                </c:pt>
                <c:pt idx="45">
                  <c:v>5032.21</c:v>
                </c:pt>
                <c:pt idx="46">
                  <c:v>5164.9969999999994</c:v>
                </c:pt>
                <c:pt idx="47">
                  <c:v>5293.22</c:v>
                </c:pt>
                <c:pt idx="48">
                  <c:v>5415.8429999999998</c:v>
                </c:pt>
                <c:pt idx="49">
                  <c:v>5529.9219999999996</c:v>
                </c:pt>
                <c:pt idx="50">
                  <c:v>5222.6220000000012</c:v>
                </c:pt>
                <c:pt idx="51">
                  <c:v>5530.8240000000005</c:v>
                </c:pt>
              </c:numCache>
            </c:numRef>
          </c:val>
          <c:extLst>
            <c:ext xmlns:c16="http://schemas.microsoft.com/office/drawing/2014/chart" uri="{C3380CC4-5D6E-409C-BE32-E72D297353CC}">
              <c16:uniqueId val="{00000000-A5B5-4BBF-9992-226FF61330DF}"/>
            </c:ext>
          </c:extLst>
        </c:ser>
        <c:ser>
          <c:idx val="1"/>
          <c:order val="1"/>
          <c:tx>
            <c:strRef>
              <c:f>'Total Consumption by Continent'!$C$1</c:f>
              <c:strCache>
                <c:ptCount val="1"/>
                <c:pt idx="0">
                  <c:v>Asia</c:v>
                </c:pt>
              </c:strCache>
            </c:strRef>
          </c:tx>
          <c:spPr>
            <a:solidFill>
              <a:schemeClr val="accent2"/>
            </a:solidFill>
            <a:ln>
              <a:noFill/>
            </a:ln>
            <a:effectLst/>
          </c:spPr>
          <c:cat>
            <c:numRef>
              <c:f>'Total Consumption by Continent'!$A$2:$A$53</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'Total Consumption by Continent'!$C$2:$C$53</c:f>
              <c:numCache>
                <c:formatCode>#,##0.00</c:formatCode>
                <c:ptCount val="52"/>
                <c:pt idx="0">
                  <c:v>8457.492000000002</c:v>
                </c:pt>
                <c:pt idx="1">
                  <c:v>9284.6490000000013</c:v>
                </c:pt>
                <c:pt idx="2">
                  <c:v>9866.6010000000006</c:v>
                </c:pt>
                <c:pt idx="3">
                  <c:v>10689.438</c:v>
                </c:pt>
                <c:pt idx="4">
                  <c:v>10936.732</c:v>
                </c:pt>
                <c:pt idx="5">
                  <c:v>11336.269</c:v>
                </c:pt>
                <c:pt idx="6">
                  <c:v>11991.911</c:v>
                </c:pt>
                <c:pt idx="7">
                  <c:v>12792.476999999999</c:v>
                </c:pt>
                <c:pt idx="8">
                  <c:v>13686.84</c:v>
                </c:pt>
                <c:pt idx="9">
                  <c:v>14454.931</c:v>
                </c:pt>
                <c:pt idx="10">
                  <c:v>14488.022000000001</c:v>
                </c:pt>
                <c:pt idx="11">
                  <c:v>14700.161</c:v>
                </c:pt>
                <c:pt idx="12">
                  <c:v>15008.832</c:v>
                </c:pt>
                <c:pt idx="13">
                  <c:v>15815.325000000001</c:v>
                </c:pt>
                <c:pt idx="14">
                  <c:v>17075.731</c:v>
                </c:pt>
                <c:pt idx="15">
                  <c:v>19976.057999999997</c:v>
                </c:pt>
                <c:pt idx="16">
                  <c:v>20807.035</c:v>
                </c:pt>
                <c:pt idx="17">
                  <c:v>21997.029000000002</c:v>
                </c:pt>
                <c:pt idx="18">
                  <c:v>23528.986000000001</c:v>
                </c:pt>
                <c:pt idx="19">
                  <c:v>24654.190999999999</c:v>
                </c:pt>
                <c:pt idx="20">
                  <c:v>25644.742999999995</c:v>
                </c:pt>
                <c:pt idx="21">
                  <c:v>26648.661000000004</c:v>
                </c:pt>
                <c:pt idx="22">
                  <c:v>27848.672999999999</c:v>
                </c:pt>
                <c:pt idx="23">
                  <c:v>29012.311000000002</c:v>
                </c:pt>
                <c:pt idx="24">
                  <c:v>30503.436999999998</c:v>
                </c:pt>
                <c:pt idx="25">
                  <c:v>31825.996000000003</c:v>
                </c:pt>
                <c:pt idx="26">
                  <c:v>33226.492999999995</c:v>
                </c:pt>
                <c:pt idx="27">
                  <c:v>34180.945</c:v>
                </c:pt>
                <c:pt idx="28">
                  <c:v>34233.814999999995</c:v>
                </c:pt>
                <c:pt idx="29">
                  <c:v>35341.822</c:v>
                </c:pt>
                <c:pt idx="30">
                  <c:v>36723.841</c:v>
                </c:pt>
                <c:pt idx="31">
                  <c:v>37989.676000000007</c:v>
                </c:pt>
                <c:pt idx="32">
                  <c:v>39875.411</c:v>
                </c:pt>
                <c:pt idx="33">
                  <c:v>42997.064000000006</c:v>
                </c:pt>
                <c:pt idx="34">
                  <c:v>47131.069000000003</c:v>
                </c:pt>
                <c:pt idx="35">
                  <c:v>50618.986999999994</c:v>
                </c:pt>
                <c:pt idx="36">
                  <c:v>53521.826000000001</c:v>
                </c:pt>
                <c:pt idx="37">
                  <c:v>56816.156000000003</c:v>
                </c:pt>
                <c:pt idx="38">
                  <c:v>58674.619999999995</c:v>
                </c:pt>
                <c:pt idx="39">
                  <c:v>59970.084999999999</c:v>
                </c:pt>
                <c:pt idx="40">
                  <c:v>63882.870999999992</c:v>
                </c:pt>
                <c:pt idx="41">
                  <c:v>67229.832999999999</c:v>
                </c:pt>
                <c:pt idx="42">
                  <c:v>69620.019</c:v>
                </c:pt>
                <c:pt idx="43">
                  <c:v>71384.268000000011</c:v>
                </c:pt>
                <c:pt idx="44">
                  <c:v>73415.75</c:v>
                </c:pt>
                <c:pt idx="45">
                  <c:v>74828.217999999993</c:v>
                </c:pt>
                <c:pt idx="46">
                  <c:v>76561.34199999999</c:v>
                </c:pt>
                <c:pt idx="47">
                  <c:v>78936.535999999993</c:v>
                </c:pt>
                <c:pt idx="48">
                  <c:v>81690.678</c:v>
                </c:pt>
                <c:pt idx="49">
                  <c:v>83624.688999999998</c:v>
                </c:pt>
                <c:pt idx="50">
                  <c:v>82458.919000000009</c:v>
                </c:pt>
                <c:pt idx="51">
                  <c:v>87222.272999999986</c:v>
                </c:pt>
              </c:numCache>
            </c:numRef>
          </c:val>
          <c:extLst>
            <c:ext xmlns:c16="http://schemas.microsoft.com/office/drawing/2014/chart" uri="{C3380CC4-5D6E-409C-BE32-E72D297353CC}">
              <c16:uniqueId val="{00000001-A5B5-4BBF-9992-226FF61330DF}"/>
            </c:ext>
          </c:extLst>
        </c:ser>
        <c:ser>
          <c:idx val="2"/>
          <c:order val="2"/>
          <c:tx>
            <c:strRef>
              <c:f>'Total Consumption by Continent'!$D$1</c:f>
              <c:strCache>
                <c:ptCount val="1"/>
                <c:pt idx="0">
                  <c:v>Europe</c:v>
                </c:pt>
              </c:strCache>
            </c:strRef>
          </c:tx>
          <c:spPr>
            <a:solidFill>
              <a:schemeClr val="accent3"/>
            </a:solidFill>
            <a:ln>
              <a:noFill/>
            </a:ln>
            <a:effectLst/>
          </c:spPr>
          <c:cat>
            <c:numRef>
              <c:f>'Total Consumption by Continent'!$A$2:$A$53</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'Total Consumption by Continent'!$D$2:$D$53</c:f>
              <c:numCache>
                <c:formatCode>#,##0.00</c:formatCode>
                <c:ptCount val="52"/>
                <c:pt idx="0">
                  <c:v>24679.949000000001</c:v>
                </c:pt>
                <c:pt idx="1">
                  <c:v>25528.784</c:v>
                </c:pt>
                <c:pt idx="2">
                  <c:v>26771.993000000002</c:v>
                </c:pt>
                <c:pt idx="3">
                  <c:v>28230.466</c:v>
                </c:pt>
                <c:pt idx="4">
                  <c:v>28544.404999999999</c:v>
                </c:pt>
                <c:pt idx="5">
                  <c:v>28872.782999999999</c:v>
                </c:pt>
                <c:pt idx="6">
                  <c:v>30290.731</c:v>
                </c:pt>
                <c:pt idx="7">
                  <c:v>31119.748</c:v>
                </c:pt>
                <c:pt idx="8">
                  <c:v>32364.968999999997</c:v>
                </c:pt>
                <c:pt idx="9">
                  <c:v>33475.532999999996</c:v>
                </c:pt>
                <c:pt idx="10">
                  <c:v>33243.082999999999</c:v>
                </c:pt>
                <c:pt idx="11">
                  <c:v>33014.910000000003</c:v>
                </c:pt>
                <c:pt idx="12">
                  <c:v>32965.774000000005</c:v>
                </c:pt>
                <c:pt idx="13">
                  <c:v>33432.008999999998</c:v>
                </c:pt>
                <c:pt idx="14">
                  <c:v>34464.376999999993</c:v>
                </c:pt>
                <c:pt idx="15">
                  <c:v>33370.262999999992</c:v>
                </c:pt>
                <c:pt idx="16">
                  <c:v>33956.569999999992</c:v>
                </c:pt>
                <c:pt idx="17">
                  <c:v>34720.180999999997</c:v>
                </c:pt>
                <c:pt idx="18">
                  <c:v>35121.71</c:v>
                </c:pt>
                <c:pt idx="19">
                  <c:v>35051.652000000002</c:v>
                </c:pt>
                <c:pt idx="20">
                  <c:v>35081.192999999992</c:v>
                </c:pt>
                <c:pt idx="21">
                  <c:v>34622.285000000003</c:v>
                </c:pt>
                <c:pt idx="22">
                  <c:v>33342.394999999997</c:v>
                </c:pt>
                <c:pt idx="23">
                  <c:v>32168.487000000001</c:v>
                </c:pt>
                <c:pt idx="24">
                  <c:v>30857.470999999998</c:v>
                </c:pt>
                <c:pt idx="25">
                  <c:v>30780.446000000004</c:v>
                </c:pt>
                <c:pt idx="26">
                  <c:v>31007.206999999999</c:v>
                </c:pt>
                <c:pt idx="27">
                  <c:v>30485.912000000004</c:v>
                </c:pt>
                <c:pt idx="28">
                  <c:v>30640.99</c:v>
                </c:pt>
                <c:pt idx="29">
                  <c:v>30592.392000000003</c:v>
                </c:pt>
                <c:pt idx="30">
                  <c:v>30938.393000000004</c:v>
                </c:pt>
                <c:pt idx="31">
                  <c:v>31376.845999999998</c:v>
                </c:pt>
                <c:pt idx="32">
                  <c:v>31160.525000000005</c:v>
                </c:pt>
                <c:pt idx="33">
                  <c:v>31672.751000000004</c:v>
                </c:pt>
                <c:pt idx="34">
                  <c:v>32037.233</c:v>
                </c:pt>
                <c:pt idx="35">
                  <c:v>32094.264999999996</c:v>
                </c:pt>
                <c:pt idx="36">
                  <c:v>32502.146000000001</c:v>
                </c:pt>
                <c:pt idx="37">
                  <c:v>32189.100000000002</c:v>
                </c:pt>
                <c:pt idx="38">
                  <c:v>32036.141999999996</c:v>
                </c:pt>
                <c:pt idx="39">
                  <c:v>30074.772000000001</c:v>
                </c:pt>
                <c:pt idx="40">
                  <c:v>31150.06</c:v>
                </c:pt>
                <c:pt idx="41">
                  <c:v>30725.889000000006</c:v>
                </c:pt>
                <c:pt idx="42">
                  <c:v>30551.372000000003</c:v>
                </c:pt>
                <c:pt idx="43">
                  <c:v>30190.392</c:v>
                </c:pt>
                <c:pt idx="44">
                  <c:v>29211.757000000001</c:v>
                </c:pt>
                <c:pt idx="45">
                  <c:v>29083.163</c:v>
                </c:pt>
                <c:pt idx="46">
                  <c:v>29480.938000000002</c:v>
                </c:pt>
                <c:pt idx="47">
                  <c:v>29585.147999999997</c:v>
                </c:pt>
                <c:pt idx="48">
                  <c:v>29989.621999999999</c:v>
                </c:pt>
                <c:pt idx="49">
                  <c:v>29482.014999999999</c:v>
                </c:pt>
                <c:pt idx="50">
                  <c:v>27540.606000000003</c:v>
                </c:pt>
                <c:pt idx="51">
                  <c:v>29047.712000000003</c:v>
                </c:pt>
              </c:numCache>
            </c:numRef>
          </c:val>
          <c:extLst>
            <c:ext xmlns:c16="http://schemas.microsoft.com/office/drawing/2014/chart" uri="{C3380CC4-5D6E-409C-BE32-E72D297353CC}">
              <c16:uniqueId val="{00000002-A5B5-4BBF-9992-226FF61330DF}"/>
            </c:ext>
          </c:extLst>
        </c:ser>
        <c:ser>
          <c:idx val="3"/>
          <c:order val="3"/>
          <c:tx>
            <c:strRef>
              <c:f>'Total Consumption by Continent'!$E$1</c:f>
              <c:strCache>
                <c:ptCount val="1"/>
                <c:pt idx="0">
                  <c:v>North America</c:v>
                </c:pt>
              </c:strCache>
            </c:strRef>
          </c:tx>
          <c:spPr>
            <a:solidFill>
              <a:schemeClr val="accent4"/>
            </a:solidFill>
            <a:ln>
              <a:noFill/>
            </a:ln>
            <a:effectLst/>
          </c:spPr>
          <c:cat>
            <c:numRef>
              <c:f>'Total Consumption by Continent'!$A$2:$A$53</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'Total Consumption by Continent'!$E$2:$E$53</c:f>
              <c:numCache>
                <c:formatCode>#,##0.00</c:formatCode>
                <c:ptCount val="52"/>
                <c:pt idx="0">
                  <c:v>20745.201000000001</c:v>
                </c:pt>
                <c:pt idx="1">
                  <c:v>21213.942999999999</c:v>
                </c:pt>
                <c:pt idx="2">
                  <c:v>22361.379999999997</c:v>
                </c:pt>
                <c:pt idx="3">
                  <c:v>23421.22</c:v>
                </c:pt>
                <c:pt idx="4">
                  <c:v>23039.561000000002</c:v>
                </c:pt>
                <c:pt idx="5">
                  <c:v>22501.868999999999</c:v>
                </c:pt>
                <c:pt idx="6">
                  <c:v>23705.656999999999</c:v>
                </c:pt>
                <c:pt idx="7">
                  <c:v>24410.957000000002</c:v>
                </c:pt>
                <c:pt idx="8">
                  <c:v>25012.573000000004</c:v>
                </c:pt>
                <c:pt idx="9">
                  <c:v>25392.633999999998</c:v>
                </c:pt>
                <c:pt idx="10">
                  <c:v>24726.548999999999</c:v>
                </c:pt>
                <c:pt idx="11">
                  <c:v>24197.448</c:v>
                </c:pt>
                <c:pt idx="12">
                  <c:v>23294.017</c:v>
                </c:pt>
                <c:pt idx="13">
                  <c:v>23174.320999999996</c:v>
                </c:pt>
                <c:pt idx="14">
                  <c:v>24375.191999999999</c:v>
                </c:pt>
                <c:pt idx="15">
                  <c:v>24447.107</c:v>
                </c:pt>
                <c:pt idx="16">
                  <c:v>24612.877</c:v>
                </c:pt>
                <c:pt idx="17">
                  <c:v>25419.260000000002</c:v>
                </c:pt>
                <c:pt idx="18">
                  <c:v>26514.225000000002</c:v>
                </c:pt>
                <c:pt idx="19">
                  <c:v>27133.181</c:v>
                </c:pt>
                <c:pt idx="20">
                  <c:v>27090.243000000002</c:v>
                </c:pt>
                <c:pt idx="21">
                  <c:v>27098.433000000001</c:v>
                </c:pt>
                <c:pt idx="22">
                  <c:v>27504.376999999997</c:v>
                </c:pt>
                <c:pt idx="23">
                  <c:v>28066.411999999997</c:v>
                </c:pt>
                <c:pt idx="24">
                  <c:v>28710.900000000005</c:v>
                </c:pt>
                <c:pt idx="25">
                  <c:v>29300.751000000004</c:v>
                </c:pt>
                <c:pt idx="26">
                  <c:v>30286.948</c:v>
                </c:pt>
                <c:pt idx="27">
                  <c:v>30528.466999999997</c:v>
                </c:pt>
                <c:pt idx="28">
                  <c:v>30715.476999999999</c:v>
                </c:pt>
                <c:pt idx="29">
                  <c:v>31295.161</c:v>
                </c:pt>
                <c:pt idx="30">
                  <c:v>32097.587</c:v>
                </c:pt>
                <c:pt idx="31">
                  <c:v>31382.667999999998</c:v>
                </c:pt>
                <c:pt idx="32">
                  <c:v>31938.03</c:v>
                </c:pt>
                <c:pt idx="33">
                  <c:v>32058.001000000004</c:v>
                </c:pt>
                <c:pt idx="34">
                  <c:v>32721.614999999998</c:v>
                </c:pt>
                <c:pt idx="35">
                  <c:v>32871.945</c:v>
                </c:pt>
                <c:pt idx="36">
                  <c:v>32706.652000000006</c:v>
                </c:pt>
                <c:pt idx="37">
                  <c:v>33176.481999999996</c:v>
                </c:pt>
                <c:pt idx="38">
                  <c:v>32436.537000000004</c:v>
                </c:pt>
                <c:pt idx="39">
                  <c:v>30907.839999999997</c:v>
                </c:pt>
                <c:pt idx="40">
                  <c:v>31809.984</c:v>
                </c:pt>
                <c:pt idx="41">
                  <c:v>31796.593999999994</c:v>
                </c:pt>
                <c:pt idx="42">
                  <c:v>31122.963000000003</c:v>
                </c:pt>
                <c:pt idx="43">
                  <c:v>31854.541999999998</c:v>
                </c:pt>
                <c:pt idx="44">
                  <c:v>32105.165000000001</c:v>
                </c:pt>
                <c:pt idx="45">
                  <c:v>31867.449000000001</c:v>
                </c:pt>
                <c:pt idx="46">
                  <c:v>31773.922000000002</c:v>
                </c:pt>
                <c:pt idx="47">
                  <c:v>31962.48</c:v>
                </c:pt>
                <c:pt idx="48">
                  <c:v>32942.134999999995</c:v>
                </c:pt>
                <c:pt idx="49">
                  <c:v>32657.592000000001</c:v>
                </c:pt>
                <c:pt idx="50">
                  <c:v>30109.113999999998</c:v>
                </c:pt>
                <c:pt idx="51">
                  <c:v>31487.130999999998</c:v>
                </c:pt>
              </c:numCache>
            </c:numRef>
          </c:val>
          <c:extLst>
            <c:ext xmlns:c16="http://schemas.microsoft.com/office/drawing/2014/chart" uri="{C3380CC4-5D6E-409C-BE32-E72D297353CC}">
              <c16:uniqueId val="{00000003-A5B5-4BBF-9992-226FF61330DF}"/>
            </c:ext>
          </c:extLst>
        </c:ser>
        <c:ser>
          <c:idx val="4"/>
          <c:order val="4"/>
          <c:tx>
            <c:strRef>
              <c:f>'Total Consumption by Continent'!$F$1</c:f>
              <c:strCache>
                <c:ptCount val="1"/>
                <c:pt idx="0">
                  <c:v>Oceana</c:v>
                </c:pt>
              </c:strCache>
            </c:strRef>
          </c:tx>
          <c:spPr>
            <a:solidFill>
              <a:schemeClr val="accent5"/>
            </a:solidFill>
            <a:ln>
              <a:noFill/>
            </a:ln>
            <a:effectLst/>
          </c:spPr>
          <c:cat>
            <c:numRef>
              <c:f>'Total Consumption by Continent'!$A$2:$A$53</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'Total Consumption by Continent'!$F$2:$F$53</c:f>
              <c:numCache>
                <c:formatCode>#,##0.00</c:formatCode>
                <c:ptCount val="52"/>
                <c:pt idx="0">
                  <c:v>671.46399999999994</c:v>
                </c:pt>
                <c:pt idx="1">
                  <c:v>705.20500000000004</c:v>
                </c:pt>
                <c:pt idx="2">
                  <c:v>739.87300000000005</c:v>
                </c:pt>
                <c:pt idx="3">
                  <c:v>787.72699999999998</c:v>
                </c:pt>
                <c:pt idx="4">
                  <c:v>829.63599999999997</c:v>
                </c:pt>
                <c:pt idx="5">
                  <c:v>843.33699999999999</c:v>
                </c:pt>
                <c:pt idx="6">
                  <c:v>872.82600000000002</c:v>
                </c:pt>
                <c:pt idx="7">
                  <c:v>912.44499999999994</c:v>
                </c:pt>
                <c:pt idx="8">
                  <c:v>935.98399999999992</c:v>
                </c:pt>
                <c:pt idx="9">
                  <c:v>968.255</c:v>
                </c:pt>
                <c:pt idx="10">
                  <c:v>971.79600000000005</c:v>
                </c:pt>
                <c:pt idx="11">
                  <c:v>985.68100000000004</c:v>
                </c:pt>
                <c:pt idx="12">
                  <c:v>981.67500000000007</c:v>
                </c:pt>
                <c:pt idx="13">
                  <c:v>958.41499999999996</c:v>
                </c:pt>
                <c:pt idx="14">
                  <c:v>997.16899999999998</c:v>
                </c:pt>
                <c:pt idx="15">
                  <c:v>1024.3300000000002</c:v>
                </c:pt>
                <c:pt idx="16">
                  <c:v>1053.568</c:v>
                </c:pt>
                <c:pt idx="17">
                  <c:v>1081.3489999999999</c:v>
                </c:pt>
                <c:pt idx="18">
                  <c:v>1130.7</c:v>
                </c:pt>
                <c:pt idx="19">
                  <c:v>1159.5309999999999</c:v>
                </c:pt>
                <c:pt idx="20">
                  <c:v>1208.2629999999999</c:v>
                </c:pt>
                <c:pt idx="21">
                  <c:v>1203.7890000000002</c:v>
                </c:pt>
                <c:pt idx="22">
                  <c:v>1221.307</c:v>
                </c:pt>
                <c:pt idx="23">
                  <c:v>1248.325</c:v>
                </c:pt>
                <c:pt idx="24">
                  <c:v>1301.3119999999999</c:v>
                </c:pt>
                <c:pt idx="25">
                  <c:v>1357.279</c:v>
                </c:pt>
                <c:pt idx="26">
                  <c:v>1394.2180000000001</c:v>
                </c:pt>
                <c:pt idx="27">
                  <c:v>1423.5179999999998</c:v>
                </c:pt>
                <c:pt idx="28">
                  <c:v>1451.498</c:v>
                </c:pt>
                <c:pt idx="29">
                  <c:v>1502.9129999999998</c:v>
                </c:pt>
                <c:pt idx="30">
                  <c:v>1521.1259999999997</c:v>
                </c:pt>
                <c:pt idx="31">
                  <c:v>1529.6840000000002</c:v>
                </c:pt>
                <c:pt idx="32">
                  <c:v>1563.5050000000001</c:v>
                </c:pt>
                <c:pt idx="33">
                  <c:v>1573.951</c:v>
                </c:pt>
                <c:pt idx="34">
                  <c:v>1621.797</c:v>
                </c:pt>
                <c:pt idx="35">
                  <c:v>1615.6870000000001</c:v>
                </c:pt>
                <c:pt idx="36">
                  <c:v>1676.742</c:v>
                </c:pt>
                <c:pt idx="37">
                  <c:v>1709.5059999999999</c:v>
                </c:pt>
                <c:pt idx="38">
                  <c:v>1735.7190000000001</c:v>
                </c:pt>
                <c:pt idx="39">
                  <c:v>1713.3520000000001</c:v>
                </c:pt>
                <c:pt idx="40">
                  <c:v>1715.329</c:v>
                </c:pt>
                <c:pt idx="41">
                  <c:v>1761.9929999999999</c:v>
                </c:pt>
                <c:pt idx="42">
                  <c:v>1738.546</c:v>
                </c:pt>
                <c:pt idx="43">
                  <c:v>1758.3419999999996</c:v>
                </c:pt>
                <c:pt idx="44">
                  <c:v>1777.1940000000002</c:v>
                </c:pt>
                <c:pt idx="45">
                  <c:v>1813.9659999999999</c:v>
                </c:pt>
                <c:pt idx="46">
                  <c:v>1823.7429999999999</c:v>
                </c:pt>
                <c:pt idx="47">
                  <c:v>1823.0269999999996</c:v>
                </c:pt>
                <c:pt idx="48">
                  <c:v>1842.5620000000001</c:v>
                </c:pt>
                <c:pt idx="49">
                  <c:v>1906.8849999999998</c:v>
                </c:pt>
                <c:pt idx="50">
                  <c:v>1797.4110000000001</c:v>
                </c:pt>
                <c:pt idx="51">
                  <c:v>1787.48</c:v>
                </c:pt>
              </c:numCache>
            </c:numRef>
          </c:val>
          <c:extLst>
            <c:ext xmlns:c16="http://schemas.microsoft.com/office/drawing/2014/chart" uri="{C3380CC4-5D6E-409C-BE32-E72D297353CC}">
              <c16:uniqueId val="{00000004-A5B5-4BBF-9992-226FF61330DF}"/>
            </c:ext>
          </c:extLst>
        </c:ser>
        <c:ser>
          <c:idx val="5"/>
          <c:order val="5"/>
          <c:tx>
            <c:strRef>
              <c:f>'Total Consumption by Continent'!$G$1</c:f>
              <c:strCache>
                <c:ptCount val="1"/>
                <c:pt idx="0">
                  <c:v>South America</c:v>
                </c:pt>
              </c:strCache>
            </c:strRef>
          </c:tx>
          <c:spPr>
            <a:solidFill>
              <a:schemeClr val="accent6"/>
            </a:solidFill>
            <a:ln>
              <a:noFill/>
            </a:ln>
            <a:effectLst/>
          </c:spPr>
          <c:cat>
            <c:numRef>
              <c:f>'Total Consumption by Continent'!$A$2:$A$53</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'Total Consumption by Continent'!$G$2:$G$53</c:f>
              <c:numCache>
                <c:formatCode>#,##0.00</c:formatCode>
                <c:ptCount val="52"/>
                <c:pt idx="0">
                  <c:v>2046.855</c:v>
                </c:pt>
                <c:pt idx="1">
                  <c:v>2158.4120000000003</c:v>
                </c:pt>
                <c:pt idx="2">
                  <c:v>2296.1600000000003</c:v>
                </c:pt>
                <c:pt idx="3">
                  <c:v>2514.6</c:v>
                </c:pt>
                <c:pt idx="4">
                  <c:v>2674.944</c:v>
                </c:pt>
                <c:pt idx="5">
                  <c:v>2733.9780000000001</c:v>
                </c:pt>
                <c:pt idx="6">
                  <c:v>2903.7139999999999</c:v>
                </c:pt>
                <c:pt idx="7">
                  <c:v>3069.4949999999999</c:v>
                </c:pt>
                <c:pt idx="8">
                  <c:v>3213.6910000000003</c:v>
                </c:pt>
                <c:pt idx="9">
                  <c:v>3416.7569999999996</c:v>
                </c:pt>
                <c:pt idx="10">
                  <c:v>3512.1620000000003</c:v>
                </c:pt>
                <c:pt idx="11">
                  <c:v>3516.8940000000002</c:v>
                </c:pt>
                <c:pt idx="12">
                  <c:v>3577.1559999999999</c:v>
                </c:pt>
                <c:pt idx="13">
                  <c:v>3581.895</c:v>
                </c:pt>
                <c:pt idx="14">
                  <c:v>3730.8490000000002</c:v>
                </c:pt>
                <c:pt idx="15">
                  <c:v>3866.0320000000002</c:v>
                </c:pt>
                <c:pt idx="16">
                  <c:v>4079.634</c:v>
                </c:pt>
                <c:pt idx="17">
                  <c:v>4225.9830000000002</c:v>
                </c:pt>
                <c:pt idx="18">
                  <c:v>4389.2839999999997</c:v>
                </c:pt>
                <c:pt idx="19">
                  <c:v>4461.7579999999998</c:v>
                </c:pt>
                <c:pt idx="20">
                  <c:v>4521.8290000000006</c:v>
                </c:pt>
                <c:pt idx="21">
                  <c:v>4630.9390000000003</c:v>
                </c:pt>
                <c:pt idx="22">
                  <c:v>4835.1570000000002</c:v>
                </c:pt>
                <c:pt idx="23">
                  <c:v>5010.8940000000002</c:v>
                </c:pt>
                <c:pt idx="24">
                  <c:v>5304.5780000000004</c:v>
                </c:pt>
                <c:pt idx="25">
                  <c:v>5540.7420000000011</c:v>
                </c:pt>
                <c:pt idx="26">
                  <c:v>5739.0860000000002</c:v>
                </c:pt>
                <c:pt idx="27">
                  <c:v>6012.3820000000005</c:v>
                </c:pt>
                <c:pt idx="28">
                  <c:v>6204.0189999999984</c:v>
                </c:pt>
                <c:pt idx="29">
                  <c:v>6278.6299999999992</c:v>
                </c:pt>
                <c:pt idx="30">
                  <c:v>6379.0380000000005</c:v>
                </c:pt>
                <c:pt idx="31">
                  <c:v>6330.152</c:v>
                </c:pt>
                <c:pt idx="32">
                  <c:v>6410.97</c:v>
                </c:pt>
                <c:pt idx="33">
                  <c:v>6473.3620000000001</c:v>
                </c:pt>
                <c:pt idx="34">
                  <c:v>6770.1559999999999</c:v>
                </c:pt>
                <c:pt idx="35">
                  <c:v>6927.34</c:v>
                </c:pt>
                <c:pt idx="36">
                  <c:v>7212.1610000000001</c:v>
                </c:pt>
                <c:pt idx="37">
                  <c:v>7501.7769999999991</c:v>
                </c:pt>
                <c:pt idx="38">
                  <c:v>7647.1039999999994</c:v>
                </c:pt>
                <c:pt idx="39">
                  <c:v>7548.8570000000009</c:v>
                </c:pt>
                <c:pt idx="40">
                  <c:v>7863.518</c:v>
                </c:pt>
                <c:pt idx="41">
                  <c:v>8194.5600000000013</c:v>
                </c:pt>
                <c:pt idx="42">
                  <c:v>8363.6880000000001</c:v>
                </c:pt>
                <c:pt idx="43">
                  <c:v>8529.351999999999</c:v>
                </c:pt>
                <c:pt idx="44">
                  <c:v>8571.49</c:v>
                </c:pt>
                <c:pt idx="45">
                  <c:v>8504.1539999999986</c:v>
                </c:pt>
                <c:pt idx="46">
                  <c:v>8411.4590000000007</c:v>
                </c:pt>
                <c:pt idx="47">
                  <c:v>8452.8469999999998</c:v>
                </c:pt>
                <c:pt idx="48">
                  <c:v>8346.58</c:v>
                </c:pt>
                <c:pt idx="49">
                  <c:v>8305.5360000000001</c:v>
                </c:pt>
                <c:pt idx="50">
                  <c:v>7760.3469999999998</c:v>
                </c:pt>
                <c:pt idx="51">
                  <c:v>8148.9299999999994</c:v>
                </c:pt>
              </c:numCache>
            </c:numRef>
          </c:val>
          <c:extLst>
            <c:ext xmlns:c16="http://schemas.microsoft.com/office/drawing/2014/chart" uri="{C3380CC4-5D6E-409C-BE32-E72D297353CC}">
              <c16:uniqueId val="{00000005-A5B5-4BBF-9992-226FF61330DF}"/>
            </c:ext>
          </c:extLst>
        </c:ser>
        <c:dLbls>
          <c:showLegendKey val="0"/>
          <c:showVal val="0"/>
          <c:showCatName val="0"/>
          <c:showSerName val="0"/>
          <c:showPercent val="0"/>
          <c:showBubbleSize val="0"/>
        </c:dLbls>
        <c:axId val="1154478799"/>
        <c:axId val="1154482543"/>
      </c:areaChart>
      <c:catAx>
        <c:axId val="115447879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482543"/>
        <c:crosses val="autoZero"/>
        <c:auto val="1"/>
        <c:lblAlgn val="ctr"/>
        <c:lblOffset val="100"/>
        <c:noMultiLvlLbl val="0"/>
      </c:catAx>
      <c:valAx>
        <c:axId val="11544825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47879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Energy Consumption Globally (TWh)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'Total Consumption by Continent'!$H$1</c:f>
              <c:strCache>
                <c:ptCount val="1"/>
                <c:pt idx="0">
                  <c:v>Total</c:v>
                </c:pt>
              </c:strCache>
            </c:strRef>
          </c:tx>
          <c:spPr>
            <a:solidFill>
              <a:schemeClr val="accent1"/>
            </a:solidFill>
            <a:ln>
              <a:noFill/>
            </a:ln>
            <a:effectLst/>
          </c:spPr>
          <c:cat>
            <c:numRef>
              <c:f>'Total Consumption by Continent'!$A$2:$A$53</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'Total Consumption by Continent'!$H$2:$H$53</c:f>
              <c:numCache>
                <c:formatCode>#,##0.00</c:formatCode>
                <c:ptCount val="52"/>
                <c:pt idx="0">
                  <c:v>57492.713000000003</c:v>
                </c:pt>
                <c:pt idx="1">
                  <c:v>59842.896000000008</c:v>
                </c:pt>
                <c:pt idx="2">
                  <c:v>63043.187000000005</c:v>
                </c:pt>
                <c:pt idx="3">
                  <c:v>66734.322</c:v>
                </c:pt>
                <c:pt idx="4">
                  <c:v>67168.709000000003</c:v>
                </c:pt>
                <c:pt idx="5">
                  <c:v>67500.891000000003</c:v>
                </c:pt>
                <c:pt idx="6">
                  <c:v>71083.069000000018</c:v>
                </c:pt>
                <c:pt idx="7">
                  <c:v>73696.031000000003</c:v>
                </c:pt>
                <c:pt idx="8">
                  <c:v>76658.353000000003</c:v>
                </c:pt>
                <c:pt idx="9">
                  <c:v>79281.702999999994</c:v>
                </c:pt>
                <c:pt idx="10">
                  <c:v>78632.178999999989</c:v>
                </c:pt>
                <c:pt idx="11">
                  <c:v>78311.665999999997</c:v>
                </c:pt>
                <c:pt idx="12">
                  <c:v>77849.050000000017</c:v>
                </c:pt>
                <c:pt idx="13">
                  <c:v>79044.832999999984</c:v>
                </c:pt>
                <c:pt idx="14">
                  <c:v>82790.563999999984</c:v>
                </c:pt>
                <c:pt idx="15">
                  <c:v>84918.194000000003</c:v>
                </c:pt>
                <c:pt idx="16">
                  <c:v>86793.118999999992</c:v>
                </c:pt>
                <c:pt idx="17">
                  <c:v>89800.133000000002</c:v>
                </c:pt>
                <c:pt idx="18">
                  <c:v>93208.028000000006</c:v>
                </c:pt>
                <c:pt idx="19">
                  <c:v>94989.233999999997</c:v>
                </c:pt>
                <c:pt idx="20">
                  <c:v>96158.271999999997</c:v>
                </c:pt>
                <c:pt idx="21">
                  <c:v>96813.502000000008</c:v>
                </c:pt>
                <c:pt idx="22">
                  <c:v>97399.982000000004</c:v>
                </c:pt>
                <c:pt idx="23">
                  <c:v>98159.065999999992</c:v>
                </c:pt>
                <c:pt idx="24">
                  <c:v>99423.701000000001</c:v>
                </c:pt>
                <c:pt idx="25">
                  <c:v>101664.53200000001</c:v>
                </c:pt>
                <c:pt idx="26">
                  <c:v>104585.04499999998</c:v>
                </c:pt>
                <c:pt idx="27">
                  <c:v>105621.70999999999</c:v>
                </c:pt>
                <c:pt idx="28">
                  <c:v>106281.397</c:v>
                </c:pt>
                <c:pt idx="29">
                  <c:v>108141.00600000002</c:v>
                </c:pt>
                <c:pt idx="30">
                  <c:v>110860.925</c:v>
                </c:pt>
                <c:pt idx="31">
                  <c:v>111921.311</c:v>
                </c:pt>
                <c:pt idx="32">
                  <c:v>114315.74300000002</c:v>
                </c:pt>
                <c:pt idx="33">
                  <c:v>118304.827</c:v>
                </c:pt>
                <c:pt idx="34">
                  <c:v>124061.19</c:v>
                </c:pt>
                <c:pt idx="35">
                  <c:v>127917.72499999998</c:v>
                </c:pt>
                <c:pt idx="36">
                  <c:v>131482.60999999999</c:v>
                </c:pt>
                <c:pt idx="37">
                  <c:v>135402.37299999999</c:v>
                </c:pt>
                <c:pt idx="38">
                  <c:v>136782.299</c:v>
                </c:pt>
                <c:pt idx="39">
                  <c:v>134534.815</c:v>
                </c:pt>
                <c:pt idx="40">
                  <c:v>140875.44399999999</c:v>
                </c:pt>
                <c:pt idx="41">
                  <c:v>144198.78699999998</c:v>
                </c:pt>
                <c:pt idx="42">
                  <c:v>146057.391</c:v>
                </c:pt>
                <c:pt idx="43">
                  <c:v>148507.72600000002</c:v>
                </c:pt>
                <c:pt idx="44">
                  <c:v>150001.69099999999</c:v>
                </c:pt>
                <c:pt idx="45">
                  <c:v>151129.16</c:v>
                </c:pt>
                <c:pt idx="46">
                  <c:v>153216.40099999998</c:v>
                </c:pt>
                <c:pt idx="47">
                  <c:v>156053.258</c:v>
                </c:pt>
                <c:pt idx="48">
                  <c:v>160227.41999999998</c:v>
                </c:pt>
                <c:pt idx="49">
                  <c:v>161506.639</c:v>
                </c:pt>
                <c:pt idx="50">
                  <c:v>154889.019</c:v>
                </c:pt>
                <c:pt idx="51">
                  <c:v>163224.34999999998</c:v>
                </c:pt>
              </c:numCache>
            </c:numRef>
          </c:val>
          <c:extLst>
            <c:ext xmlns:c16="http://schemas.microsoft.com/office/drawing/2014/chart" uri="{C3380CC4-5D6E-409C-BE32-E72D297353CC}">
              <c16:uniqueId val="{00000000-7E31-4774-B4A8-E57F23B756CB}"/>
            </c:ext>
          </c:extLst>
        </c:ser>
        <c:dLbls>
          <c:showLegendKey val="0"/>
          <c:showVal val="0"/>
          <c:showCatName val="0"/>
          <c:showSerName val="0"/>
          <c:showPercent val="0"/>
          <c:showBubbleSize val="0"/>
        </c:dLbls>
        <c:axId val="1994855823"/>
        <c:axId val="1994856655"/>
      </c:areaChart>
      <c:catAx>
        <c:axId val="199485582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4856655"/>
        <c:crosses val="autoZero"/>
        <c:auto val="1"/>
        <c:lblAlgn val="ctr"/>
        <c:lblOffset val="100"/>
        <c:noMultiLvlLbl val="0"/>
      </c:catAx>
      <c:valAx>
        <c:axId val="199485665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4855823"/>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Energy Consumption Globally (TWh)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'Total Consumption by Continent'!$H$1</c:f>
              <c:strCache>
                <c:ptCount val="1"/>
                <c:pt idx="0">
                  <c:v>Total</c:v>
                </c:pt>
              </c:strCache>
            </c:strRef>
          </c:tx>
          <c:spPr>
            <a:solidFill>
              <a:schemeClr val="accent1"/>
            </a:solidFill>
            <a:ln>
              <a:noFill/>
            </a:ln>
            <a:effectLst/>
          </c:spPr>
          <c:cat>
            <c:numRef>
              <c:f>'Total Consumption by Continent'!$A$2:$A$53</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'Total Consumption by Continent'!$H$2:$H$53</c:f>
              <c:numCache>
                <c:formatCode>#,##0.00</c:formatCode>
                <c:ptCount val="52"/>
                <c:pt idx="0">
                  <c:v>57492.713000000003</c:v>
                </c:pt>
                <c:pt idx="1">
                  <c:v>59842.896000000008</c:v>
                </c:pt>
                <c:pt idx="2">
                  <c:v>63043.187000000005</c:v>
                </c:pt>
                <c:pt idx="3">
                  <c:v>66734.322</c:v>
                </c:pt>
                <c:pt idx="4">
                  <c:v>67168.709000000003</c:v>
                </c:pt>
                <c:pt idx="5">
                  <c:v>67500.891000000003</c:v>
                </c:pt>
                <c:pt idx="6">
                  <c:v>71083.069000000018</c:v>
                </c:pt>
                <c:pt idx="7">
                  <c:v>73696.031000000003</c:v>
                </c:pt>
                <c:pt idx="8">
                  <c:v>76658.353000000003</c:v>
                </c:pt>
                <c:pt idx="9">
                  <c:v>79281.702999999994</c:v>
                </c:pt>
                <c:pt idx="10">
                  <c:v>78632.178999999989</c:v>
                </c:pt>
                <c:pt idx="11">
                  <c:v>78311.665999999997</c:v>
                </c:pt>
                <c:pt idx="12">
                  <c:v>77849.050000000017</c:v>
                </c:pt>
                <c:pt idx="13">
                  <c:v>79044.832999999984</c:v>
                </c:pt>
                <c:pt idx="14">
                  <c:v>82790.563999999984</c:v>
                </c:pt>
                <c:pt idx="15">
                  <c:v>84918.194000000003</c:v>
                </c:pt>
                <c:pt idx="16">
                  <c:v>86793.118999999992</c:v>
                </c:pt>
                <c:pt idx="17">
                  <c:v>89800.133000000002</c:v>
                </c:pt>
                <c:pt idx="18">
                  <c:v>93208.028000000006</c:v>
                </c:pt>
                <c:pt idx="19">
                  <c:v>94989.233999999997</c:v>
                </c:pt>
                <c:pt idx="20">
                  <c:v>96158.271999999997</c:v>
                </c:pt>
                <c:pt idx="21">
                  <c:v>96813.502000000008</c:v>
                </c:pt>
                <c:pt idx="22">
                  <c:v>97399.982000000004</c:v>
                </c:pt>
                <c:pt idx="23">
                  <c:v>98159.065999999992</c:v>
                </c:pt>
                <c:pt idx="24">
                  <c:v>99423.701000000001</c:v>
                </c:pt>
                <c:pt idx="25">
                  <c:v>101664.53200000001</c:v>
                </c:pt>
                <c:pt idx="26">
                  <c:v>104585.04499999998</c:v>
                </c:pt>
                <c:pt idx="27">
                  <c:v>105621.70999999999</c:v>
                </c:pt>
                <c:pt idx="28">
                  <c:v>106281.397</c:v>
                </c:pt>
                <c:pt idx="29">
                  <c:v>108141.00600000002</c:v>
                </c:pt>
                <c:pt idx="30">
                  <c:v>110860.925</c:v>
                </c:pt>
                <c:pt idx="31">
                  <c:v>111921.311</c:v>
                </c:pt>
                <c:pt idx="32">
                  <c:v>114315.74300000002</c:v>
                </c:pt>
                <c:pt idx="33">
                  <c:v>118304.827</c:v>
                </c:pt>
                <c:pt idx="34">
                  <c:v>124061.19</c:v>
                </c:pt>
                <c:pt idx="35">
                  <c:v>127917.72499999998</c:v>
                </c:pt>
                <c:pt idx="36">
                  <c:v>131482.60999999999</c:v>
                </c:pt>
                <c:pt idx="37">
                  <c:v>135402.37299999999</c:v>
                </c:pt>
                <c:pt idx="38">
                  <c:v>136782.299</c:v>
                </c:pt>
                <c:pt idx="39">
                  <c:v>134534.815</c:v>
                </c:pt>
                <c:pt idx="40">
                  <c:v>140875.44399999999</c:v>
                </c:pt>
                <c:pt idx="41">
                  <c:v>144198.78699999998</c:v>
                </c:pt>
                <c:pt idx="42">
                  <c:v>146057.391</c:v>
                </c:pt>
                <c:pt idx="43">
                  <c:v>148507.72600000002</c:v>
                </c:pt>
                <c:pt idx="44">
                  <c:v>150001.69099999999</c:v>
                </c:pt>
                <c:pt idx="45">
                  <c:v>151129.16</c:v>
                </c:pt>
                <c:pt idx="46">
                  <c:v>153216.40099999998</c:v>
                </c:pt>
                <c:pt idx="47">
                  <c:v>156053.258</c:v>
                </c:pt>
                <c:pt idx="48">
                  <c:v>160227.41999999998</c:v>
                </c:pt>
                <c:pt idx="49">
                  <c:v>161506.639</c:v>
                </c:pt>
                <c:pt idx="50">
                  <c:v>154889.019</c:v>
                </c:pt>
                <c:pt idx="51">
                  <c:v>163224.34999999998</c:v>
                </c:pt>
              </c:numCache>
            </c:numRef>
          </c:val>
          <c:extLst>
            <c:ext xmlns:c16="http://schemas.microsoft.com/office/drawing/2014/chart" uri="{C3380CC4-5D6E-409C-BE32-E72D297353CC}">
              <c16:uniqueId val="{00000000-7E31-4774-B4A8-E57F23B756CB}"/>
            </c:ext>
          </c:extLst>
        </c:ser>
        <c:dLbls>
          <c:showLegendKey val="0"/>
          <c:showVal val="0"/>
          <c:showCatName val="0"/>
          <c:showSerName val="0"/>
          <c:showPercent val="0"/>
          <c:showBubbleSize val="0"/>
        </c:dLbls>
        <c:axId val="1994855823"/>
        <c:axId val="1994856655"/>
      </c:areaChart>
      <c:catAx>
        <c:axId val="1994855823"/>
        <c:scaling>
          <c:orientation val="minMax"/>
        </c:scaling>
        <c:delete val="1"/>
        <c:axPos val="b"/>
        <c:numFmt formatCode="General" sourceLinked="1"/>
        <c:majorTickMark val="out"/>
        <c:minorTickMark val="none"/>
        <c:tickLblPos val="nextTo"/>
        <c:crossAx val="1994856655"/>
        <c:crosses val="autoZero"/>
        <c:auto val="1"/>
        <c:lblAlgn val="ctr"/>
        <c:lblOffset val="100"/>
        <c:noMultiLvlLbl val="0"/>
      </c:catAx>
      <c:valAx>
        <c:axId val="199485665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4855823"/>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 Natural Gas Production</a:t>
            </a:r>
          </a:p>
          <a:p>
            <a:pPr>
              <a:defRPr/>
            </a:pPr>
            <a:r>
              <a:rPr lang="en-US" sz="1100"/>
              <a:t>(MMcf/d)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Sheet1!$B$1:$B$3</c:f>
              <c:strCache>
                <c:ptCount val="3"/>
                <c:pt idx="2">
                  <c:v>AR</c:v>
                </c:pt>
              </c:strCache>
            </c:strRef>
          </c:tx>
          <c:spPr>
            <a:solidFill>
              <a:schemeClr val="accent1"/>
            </a:solidFill>
            <a:ln>
              <a:noFill/>
            </a:ln>
            <a:effectLst/>
          </c:spPr>
          <c:cat>
            <c:numRef>
              <c:f>Sheet1!$A$4:$A$214</c:f>
              <c:numCache>
                <c:formatCode>[$-409]mmm\-yy;@</c:formatCode>
                <c:ptCount val="211"/>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pt idx="123">
                  <c:v>43040</c:v>
                </c:pt>
                <c:pt idx="124">
                  <c:v>43070</c:v>
                </c:pt>
                <c:pt idx="125">
                  <c:v>43101</c:v>
                </c:pt>
                <c:pt idx="126">
                  <c:v>43132</c:v>
                </c:pt>
                <c:pt idx="127">
                  <c:v>43160</c:v>
                </c:pt>
                <c:pt idx="128">
                  <c:v>43191</c:v>
                </c:pt>
                <c:pt idx="129">
                  <c:v>43221</c:v>
                </c:pt>
                <c:pt idx="130">
                  <c:v>43252</c:v>
                </c:pt>
                <c:pt idx="131">
                  <c:v>43282</c:v>
                </c:pt>
                <c:pt idx="132">
                  <c:v>43313</c:v>
                </c:pt>
                <c:pt idx="133">
                  <c:v>43344</c:v>
                </c:pt>
                <c:pt idx="134">
                  <c:v>43374</c:v>
                </c:pt>
                <c:pt idx="135">
                  <c:v>43405</c:v>
                </c:pt>
                <c:pt idx="136">
                  <c:v>43435</c:v>
                </c:pt>
                <c:pt idx="137">
                  <c:v>43466</c:v>
                </c:pt>
                <c:pt idx="138">
                  <c:v>43497</c:v>
                </c:pt>
                <c:pt idx="139">
                  <c:v>43525</c:v>
                </c:pt>
                <c:pt idx="140">
                  <c:v>43556</c:v>
                </c:pt>
                <c:pt idx="141">
                  <c:v>43586</c:v>
                </c:pt>
                <c:pt idx="142">
                  <c:v>43617</c:v>
                </c:pt>
                <c:pt idx="143">
                  <c:v>43647</c:v>
                </c:pt>
                <c:pt idx="144">
                  <c:v>43678</c:v>
                </c:pt>
                <c:pt idx="145">
                  <c:v>43709</c:v>
                </c:pt>
                <c:pt idx="146">
                  <c:v>43739</c:v>
                </c:pt>
                <c:pt idx="147">
                  <c:v>43770</c:v>
                </c:pt>
                <c:pt idx="148">
                  <c:v>43800</c:v>
                </c:pt>
                <c:pt idx="149">
                  <c:v>43831</c:v>
                </c:pt>
                <c:pt idx="150">
                  <c:v>43862</c:v>
                </c:pt>
                <c:pt idx="151">
                  <c:v>43891</c:v>
                </c:pt>
                <c:pt idx="152">
                  <c:v>43922</c:v>
                </c:pt>
                <c:pt idx="153">
                  <c:v>43952</c:v>
                </c:pt>
                <c:pt idx="154">
                  <c:v>43983</c:v>
                </c:pt>
                <c:pt idx="155">
                  <c:v>44013</c:v>
                </c:pt>
                <c:pt idx="156">
                  <c:v>44044</c:v>
                </c:pt>
                <c:pt idx="157">
                  <c:v>44075</c:v>
                </c:pt>
                <c:pt idx="158">
                  <c:v>44105</c:v>
                </c:pt>
                <c:pt idx="159">
                  <c:v>44136</c:v>
                </c:pt>
                <c:pt idx="160">
                  <c:v>44166</c:v>
                </c:pt>
                <c:pt idx="161">
                  <c:v>44197</c:v>
                </c:pt>
                <c:pt idx="162">
                  <c:v>44228</c:v>
                </c:pt>
                <c:pt idx="163">
                  <c:v>44256</c:v>
                </c:pt>
                <c:pt idx="164">
                  <c:v>44287</c:v>
                </c:pt>
                <c:pt idx="165">
                  <c:v>44317</c:v>
                </c:pt>
                <c:pt idx="166">
                  <c:v>44348</c:v>
                </c:pt>
                <c:pt idx="167">
                  <c:v>44378</c:v>
                </c:pt>
                <c:pt idx="168">
                  <c:v>44409</c:v>
                </c:pt>
                <c:pt idx="169">
                  <c:v>44440</c:v>
                </c:pt>
                <c:pt idx="170">
                  <c:v>44470</c:v>
                </c:pt>
                <c:pt idx="171">
                  <c:v>44501</c:v>
                </c:pt>
                <c:pt idx="172">
                  <c:v>44531</c:v>
                </c:pt>
                <c:pt idx="173">
                  <c:v>44562</c:v>
                </c:pt>
                <c:pt idx="174">
                  <c:v>44593</c:v>
                </c:pt>
                <c:pt idx="175">
                  <c:v>44621</c:v>
                </c:pt>
                <c:pt idx="176">
                  <c:v>44652</c:v>
                </c:pt>
                <c:pt idx="177">
                  <c:v>44682</c:v>
                </c:pt>
                <c:pt idx="178">
                  <c:v>44713</c:v>
                </c:pt>
              </c:numCache>
            </c:numRef>
          </c:cat>
          <c:val>
            <c:numRef>
              <c:f>Sheet1!$B$4:$B$214</c:f>
              <c:numCache>
                <c:formatCode>#,##0</c:formatCode>
                <c:ptCount val="211"/>
                <c:pt idx="0">
                  <c:v>774</c:v>
                </c:pt>
                <c:pt idx="1">
                  <c:v>810</c:v>
                </c:pt>
                <c:pt idx="2">
                  <c:v>861</c:v>
                </c:pt>
                <c:pt idx="3">
                  <c:v>899</c:v>
                </c:pt>
                <c:pt idx="4">
                  <c:v>923</c:v>
                </c:pt>
                <c:pt idx="5">
                  <c:v>940</c:v>
                </c:pt>
                <c:pt idx="6">
                  <c:v>1005</c:v>
                </c:pt>
                <c:pt idx="7">
                  <c:v>1065</c:v>
                </c:pt>
                <c:pt idx="8">
                  <c:v>1104</c:v>
                </c:pt>
                <c:pt idx="9">
                  <c:v>1142</c:v>
                </c:pt>
                <c:pt idx="10">
                  <c:v>1196</c:v>
                </c:pt>
                <c:pt idx="11">
                  <c:v>1256</c:v>
                </c:pt>
                <c:pt idx="12">
                  <c:v>1313</c:v>
                </c:pt>
                <c:pt idx="13">
                  <c:v>1316</c:v>
                </c:pt>
                <c:pt idx="14">
                  <c:v>1375</c:v>
                </c:pt>
                <c:pt idx="15">
                  <c:v>1422</c:v>
                </c:pt>
                <c:pt idx="16">
                  <c:v>1517</c:v>
                </c:pt>
                <c:pt idx="17">
                  <c:v>1605</c:v>
                </c:pt>
                <c:pt idx="18">
                  <c:v>1627</c:v>
                </c:pt>
                <c:pt idx="19">
                  <c:v>1679</c:v>
                </c:pt>
                <c:pt idx="20">
                  <c:v>1774</c:v>
                </c:pt>
                <c:pt idx="21">
                  <c:v>1816</c:v>
                </c:pt>
                <c:pt idx="22">
                  <c:v>1877</c:v>
                </c:pt>
                <c:pt idx="23">
                  <c:v>1839</c:v>
                </c:pt>
                <c:pt idx="24">
                  <c:v>2047</c:v>
                </c:pt>
                <c:pt idx="25">
                  <c:v>1571</c:v>
                </c:pt>
                <c:pt idx="26">
                  <c:v>2028</c:v>
                </c:pt>
                <c:pt idx="27">
                  <c:v>2217</c:v>
                </c:pt>
                <c:pt idx="28">
                  <c:v>2273</c:v>
                </c:pt>
                <c:pt idx="29">
                  <c:v>2263</c:v>
                </c:pt>
                <c:pt idx="30">
                  <c:v>2295</c:v>
                </c:pt>
                <c:pt idx="31">
                  <c:v>2340</c:v>
                </c:pt>
                <c:pt idx="32">
                  <c:v>2450</c:v>
                </c:pt>
                <c:pt idx="33">
                  <c:v>2471</c:v>
                </c:pt>
                <c:pt idx="34">
                  <c:v>2517</c:v>
                </c:pt>
                <c:pt idx="35">
                  <c:v>2582</c:v>
                </c:pt>
                <c:pt idx="36">
                  <c:v>2660</c:v>
                </c:pt>
                <c:pt idx="37">
                  <c:v>2686</c:v>
                </c:pt>
                <c:pt idx="38">
                  <c:v>2706</c:v>
                </c:pt>
                <c:pt idx="39">
                  <c:v>2716</c:v>
                </c:pt>
                <c:pt idx="40">
                  <c:v>2789</c:v>
                </c:pt>
                <c:pt idx="41">
                  <c:v>2627</c:v>
                </c:pt>
                <c:pt idx="42">
                  <c:v>2664</c:v>
                </c:pt>
                <c:pt idx="43">
                  <c:v>2717</c:v>
                </c:pt>
                <c:pt idx="44">
                  <c:v>2845</c:v>
                </c:pt>
                <c:pt idx="45">
                  <c:v>2868</c:v>
                </c:pt>
                <c:pt idx="46">
                  <c:v>3088</c:v>
                </c:pt>
                <c:pt idx="47">
                  <c:v>2837</c:v>
                </c:pt>
                <c:pt idx="48">
                  <c:v>3088</c:v>
                </c:pt>
                <c:pt idx="49">
                  <c:v>3118</c:v>
                </c:pt>
                <c:pt idx="50">
                  <c:v>3141</c:v>
                </c:pt>
                <c:pt idx="51">
                  <c:v>3153</c:v>
                </c:pt>
                <c:pt idx="52">
                  <c:v>3238</c:v>
                </c:pt>
                <c:pt idx="53">
                  <c:v>3091</c:v>
                </c:pt>
                <c:pt idx="54">
                  <c:v>2953</c:v>
                </c:pt>
                <c:pt idx="55">
                  <c:v>3091</c:v>
                </c:pt>
                <c:pt idx="56">
                  <c:v>3125</c:v>
                </c:pt>
                <c:pt idx="57">
                  <c:v>3094</c:v>
                </c:pt>
                <c:pt idx="58">
                  <c:v>3097</c:v>
                </c:pt>
                <c:pt idx="59">
                  <c:v>3089</c:v>
                </c:pt>
                <c:pt idx="60">
                  <c:v>3173</c:v>
                </c:pt>
                <c:pt idx="61">
                  <c:v>3202</c:v>
                </c:pt>
                <c:pt idx="62">
                  <c:v>3212</c:v>
                </c:pt>
                <c:pt idx="63">
                  <c:v>3235</c:v>
                </c:pt>
                <c:pt idx="64">
                  <c:v>3209</c:v>
                </c:pt>
                <c:pt idx="65">
                  <c:v>3153</c:v>
                </c:pt>
                <c:pt idx="66">
                  <c:v>3090</c:v>
                </c:pt>
                <c:pt idx="67">
                  <c:v>3072</c:v>
                </c:pt>
                <c:pt idx="68">
                  <c:v>3098</c:v>
                </c:pt>
                <c:pt idx="69">
                  <c:v>3125</c:v>
                </c:pt>
                <c:pt idx="70">
                  <c:v>3122</c:v>
                </c:pt>
                <c:pt idx="71">
                  <c:v>3112</c:v>
                </c:pt>
                <c:pt idx="72">
                  <c:v>3138</c:v>
                </c:pt>
                <c:pt idx="73">
                  <c:v>3122</c:v>
                </c:pt>
                <c:pt idx="74">
                  <c:v>3172</c:v>
                </c:pt>
                <c:pt idx="75">
                  <c:v>3172</c:v>
                </c:pt>
                <c:pt idx="76">
                  <c:v>3090</c:v>
                </c:pt>
                <c:pt idx="77">
                  <c:v>3060</c:v>
                </c:pt>
                <c:pt idx="78">
                  <c:v>3099</c:v>
                </c:pt>
                <c:pt idx="79">
                  <c:v>3114</c:v>
                </c:pt>
                <c:pt idx="80">
                  <c:v>3113</c:v>
                </c:pt>
                <c:pt idx="81">
                  <c:v>3121</c:v>
                </c:pt>
                <c:pt idx="82">
                  <c:v>3067</c:v>
                </c:pt>
                <c:pt idx="83">
                  <c:v>3080</c:v>
                </c:pt>
                <c:pt idx="84">
                  <c:v>3045</c:v>
                </c:pt>
                <c:pt idx="85">
                  <c:v>3070</c:v>
                </c:pt>
                <c:pt idx="86">
                  <c:v>3046</c:v>
                </c:pt>
                <c:pt idx="87">
                  <c:v>3083</c:v>
                </c:pt>
                <c:pt idx="88">
                  <c:v>3019</c:v>
                </c:pt>
                <c:pt idx="89">
                  <c:v>2907</c:v>
                </c:pt>
                <c:pt idx="90">
                  <c:v>2794</c:v>
                </c:pt>
                <c:pt idx="91">
                  <c:v>2868</c:v>
                </c:pt>
                <c:pt idx="92">
                  <c:v>2909</c:v>
                </c:pt>
                <c:pt idx="93">
                  <c:v>2884</c:v>
                </c:pt>
                <c:pt idx="94">
                  <c:v>2804</c:v>
                </c:pt>
                <c:pt idx="95">
                  <c:v>2751</c:v>
                </c:pt>
                <c:pt idx="96">
                  <c:v>2700</c:v>
                </c:pt>
                <c:pt idx="97">
                  <c:v>2708</c:v>
                </c:pt>
                <c:pt idx="98">
                  <c:v>2677</c:v>
                </c:pt>
                <c:pt idx="99">
                  <c:v>2633</c:v>
                </c:pt>
                <c:pt idx="100">
                  <c:v>2586</c:v>
                </c:pt>
                <c:pt idx="101">
                  <c:v>2503</c:v>
                </c:pt>
                <c:pt idx="102">
                  <c:v>2471</c:v>
                </c:pt>
                <c:pt idx="103">
                  <c:v>2395</c:v>
                </c:pt>
                <c:pt idx="104">
                  <c:v>2350</c:v>
                </c:pt>
                <c:pt idx="105">
                  <c:v>2308</c:v>
                </c:pt>
                <c:pt idx="106">
                  <c:v>2236</c:v>
                </c:pt>
                <c:pt idx="107">
                  <c:v>2194</c:v>
                </c:pt>
                <c:pt idx="108">
                  <c:v>2160</c:v>
                </c:pt>
                <c:pt idx="109">
                  <c:v>2133</c:v>
                </c:pt>
                <c:pt idx="110">
                  <c:v>2120</c:v>
                </c:pt>
                <c:pt idx="111">
                  <c:v>2094</c:v>
                </c:pt>
                <c:pt idx="112">
                  <c:v>2035</c:v>
                </c:pt>
                <c:pt idx="113">
                  <c:v>1987</c:v>
                </c:pt>
                <c:pt idx="114">
                  <c:v>1996</c:v>
                </c:pt>
                <c:pt idx="115">
                  <c:v>1977</c:v>
                </c:pt>
                <c:pt idx="116">
                  <c:v>1978</c:v>
                </c:pt>
                <c:pt idx="117">
                  <c:v>1954</c:v>
                </c:pt>
                <c:pt idx="118">
                  <c:v>1932</c:v>
                </c:pt>
                <c:pt idx="119">
                  <c:v>1885</c:v>
                </c:pt>
                <c:pt idx="120">
                  <c:v>1871</c:v>
                </c:pt>
                <c:pt idx="121">
                  <c:v>1848</c:v>
                </c:pt>
                <c:pt idx="122">
                  <c:v>1833</c:v>
                </c:pt>
                <c:pt idx="123">
                  <c:v>1811</c:v>
                </c:pt>
                <c:pt idx="124">
                  <c:v>1774</c:v>
                </c:pt>
                <c:pt idx="125">
                  <c:v>1655</c:v>
                </c:pt>
                <c:pt idx="126">
                  <c:v>1650</c:v>
                </c:pt>
                <c:pt idx="127">
                  <c:v>1631</c:v>
                </c:pt>
                <c:pt idx="128">
                  <c:v>1695</c:v>
                </c:pt>
                <c:pt idx="129">
                  <c:v>1646</c:v>
                </c:pt>
                <c:pt idx="130">
                  <c:v>1627</c:v>
                </c:pt>
                <c:pt idx="131">
                  <c:v>1594</c:v>
                </c:pt>
                <c:pt idx="132">
                  <c:v>1599</c:v>
                </c:pt>
                <c:pt idx="133">
                  <c:v>1588</c:v>
                </c:pt>
                <c:pt idx="134">
                  <c:v>1585</c:v>
                </c:pt>
                <c:pt idx="135">
                  <c:v>1575</c:v>
                </c:pt>
                <c:pt idx="136">
                  <c:v>1555</c:v>
                </c:pt>
                <c:pt idx="137">
                  <c:v>1530</c:v>
                </c:pt>
                <c:pt idx="138">
                  <c:v>1508</c:v>
                </c:pt>
                <c:pt idx="139">
                  <c:v>1491</c:v>
                </c:pt>
                <c:pt idx="140">
                  <c:v>1482</c:v>
                </c:pt>
                <c:pt idx="141">
                  <c:v>1449</c:v>
                </c:pt>
                <c:pt idx="142">
                  <c:v>1423</c:v>
                </c:pt>
                <c:pt idx="143">
                  <c:v>1415</c:v>
                </c:pt>
                <c:pt idx="144">
                  <c:v>1403</c:v>
                </c:pt>
                <c:pt idx="145">
                  <c:v>1393</c:v>
                </c:pt>
                <c:pt idx="146">
                  <c:v>1390</c:v>
                </c:pt>
                <c:pt idx="147">
                  <c:v>1391</c:v>
                </c:pt>
                <c:pt idx="148">
                  <c:v>1382</c:v>
                </c:pt>
                <c:pt idx="149">
                  <c:v>1361</c:v>
                </c:pt>
                <c:pt idx="150">
                  <c:v>1348</c:v>
                </c:pt>
                <c:pt idx="151">
                  <c:v>1409</c:v>
                </c:pt>
                <c:pt idx="152">
                  <c:v>1325</c:v>
                </c:pt>
                <c:pt idx="153">
                  <c:v>1305</c:v>
                </c:pt>
                <c:pt idx="154">
                  <c:v>1291</c:v>
                </c:pt>
                <c:pt idx="155">
                  <c:v>1286</c:v>
                </c:pt>
                <c:pt idx="156">
                  <c:v>1300</c:v>
                </c:pt>
                <c:pt idx="157">
                  <c:v>1291</c:v>
                </c:pt>
                <c:pt idx="158">
                  <c:v>1296</c:v>
                </c:pt>
                <c:pt idx="159">
                  <c:v>1285</c:v>
                </c:pt>
                <c:pt idx="160">
                  <c:v>1273</c:v>
                </c:pt>
                <c:pt idx="161">
                  <c:v>1289</c:v>
                </c:pt>
                <c:pt idx="162">
                  <c:v>1074</c:v>
                </c:pt>
                <c:pt idx="163">
                  <c:v>1289</c:v>
                </c:pt>
                <c:pt idx="164">
                  <c:v>1264</c:v>
                </c:pt>
                <c:pt idx="165">
                  <c:v>1251</c:v>
                </c:pt>
                <c:pt idx="166">
                  <c:v>1238</c:v>
                </c:pt>
                <c:pt idx="167">
                  <c:v>1235</c:v>
                </c:pt>
                <c:pt idx="168">
                  <c:v>1226</c:v>
                </c:pt>
                <c:pt idx="169">
                  <c:v>1224</c:v>
                </c:pt>
                <c:pt idx="170">
                  <c:v>1219</c:v>
                </c:pt>
                <c:pt idx="171">
                  <c:v>1215</c:v>
                </c:pt>
                <c:pt idx="172">
                  <c:v>1237</c:v>
                </c:pt>
                <c:pt idx="173">
                  <c:v>1203</c:v>
                </c:pt>
                <c:pt idx="174">
                  <c:v>1195</c:v>
                </c:pt>
                <c:pt idx="175">
                  <c:v>1210</c:v>
                </c:pt>
                <c:pt idx="176">
                  <c:v>1208</c:v>
                </c:pt>
                <c:pt idx="177">
                  <c:v>1193</c:v>
                </c:pt>
                <c:pt idx="178">
                  <c:v>1182</c:v>
                </c:pt>
              </c:numCache>
            </c:numRef>
          </c:val>
          <c:extLst>
            <c:ext xmlns:c16="http://schemas.microsoft.com/office/drawing/2014/chart" uri="{C3380CC4-5D6E-409C-BE32-E72D297353CC}">
              <c16:uniqueId val="{00000000-9FE7-47E6-9DEF-494A7680FE9A}"/>
            </c:ext>
          </c:extLst>
        </c:ser>
        <c:ser>
          <c:idx val="1"/>
          <c:order val="1"/>
          <c:tx>
            <c:strRef>
              <c:f>Sheet1!#REF!</c:f>
              <c:strCache>
                <c:ptCount val="1"/>
                <c:pt idx="0">
                  <c:v>#REF!</c:v>
                </c:pt>
              </c:strCache>
            </c:strRef>
          </c:tx>
          <c:spPr>
            <a:solidFill>
              <a:schemeClr val="accent2"/>
            </a:solidFill>
            <a:ln w="25400">
              <a:noFill/>
            </a:ln>
            <a:effectLst/>
          </c:spPr>
          <c:cat>
            <c:numRef>
              <c:f>Sheet1!$A$4:$A$214</c:f>
              <c:numCache>
                <c:formatCode>[$-409]mmm\-yy;@</c:formatCode>
                <c:ptCount val="211"/>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pt idx="123">
                  <c:v>43040</c:v>
                </c:pt>
                <c:pt idx="124">
                  <c:v>43070</c:v>
                </c:pt>
                <c:pt idx="125">
                  <c:v>43101</c:v>
                </c:pt>
                <c:pt idx="126">
                  <c:v>43132</c:v>
                </c:pt>
                <c:pt idx="127">
                  <c:v>43160</c:v>
                </c:pt>
                <c:pt idx="128">
                  <c:v>43191</c:v>
                </c:pt>
                <c:pt idx="129">
                  <c:v>43221</c:v>
                </c:pt>
                <c:pt idx="130">
                  <c:v>43252</c:v>
                </c:pt>
                <c:pt idx="131">
                  <c:v>43282</c:v>
                </c:pt>
                <c:pt idx="132">
                  <c:v>43313</c:v>
                </c:pt>
                <c:pt idx="133">
                  <c:v>43344</c:v>
                </c:pt>
                <c:pt idx="134">
                  <c:v>43374</c:v>
                </c:pt>
                <c:pt idx="135">
                  <c:v>43405</c:v>
                </c:pt>
                <c:pt idx="136">
                  <c:v>43435</c:v>
                </c:pt>
                <c:pt idx="137">
                  <c:v>43466</c:v>
                </c:pt>
                <c:pt idx="138">
                  <c:v>43497</c:v>
                </c:pt>
                <c:pt idx="139">
                  <c:v>43525</c:v>
                </c:pt>
                <c:pt idx="140">
                  <c:v>43556</c:v>
                </c:pt>
                <c:pt idx="141">
                  <c:v>43586</c:v>
                </c:pt>
                <c:pt idx="142">
                  <c:v>43617</c:v>
                </c:pt>
                <c:pt idx="143">
                  <c:v>43647</c:v>
                </c:pt>
                <c:pt idx="144">
                  <c:v>43678</c:v>
                </c:pt>
                <c:pt idx="145">
                  <c:v>43709</c:v>
                </c:pt>
                <c:pt idx="146">
                  <c:v>43739</c:v>
                </c:pt>
                <c:pt idx="147">
                  <c:v>43770</c:v>
                </c:pt>
                <c:pt idx="148">
                  <c:v>43800</c:v>
                </c:pt>
                <c:pt idx="149">
                  <c:v>43831</c:v>
                </c:pt>
                <c:pt idx="150">
                  <c:v>43862</c:v>
                </c:pt>
                <c:pt idx="151">
                  <c:v>43891</c:v>
                </c:pt>
                <c:pt idx="152">
                  <c:v>43922</c:v>
                </c:pt>
                <c:pt idx="153">
                  <c:v>43952</c:v>
                </c:pt>
                <c:pt idx="154">
                  <c:v>43983</c:v>
                </c:pt>
                <c:pt idx="155">
                  <c:v>44013</c:v>
                </c:pt>
                <c:pt idx="156">
                  <c:v>44044</c:v>
                </c:pt>
                <c:pt idx="157">
                  <c:v>44075</c:v>
                </c:pt>
                <c:pt idx="158">
                  <c:v>44105</c:v>
                </c:pt>
                <c:pt idx="159">
                  <c:v>44136</c:v>
                </c:pt>
                <c:pt idx="160">
                  <c:v>44166</c:v>
                </c:pt>
                <c:pt idx="161">
                  <c:v>44197</c:v>
                </c:pt>
                <c:pt idx="162">
                  <c:v>44228</c:v>
                </c:pt>
                <c:pt idx="163">
                  <c:v>44256</c:v>
                </c:pt>
                <c:pt idx="164">
                  <c:v>44287</c:v>
                </c:pt>
                <c:pt idx="165">
                  <c:v>44317</c:v>
                </c:pt>
                <c:pt idx="166">
                  <c:v>44348</c:v>
                </c:pt>
                <c:pt idx="167">
                  <c:v>44378</c:v>
                </c:pt>
                <c:pt idx="168">
                  <c:v>44409</c:v>
                </c:pt>
                <c:pt idx="169">
                  <c:v>44440</c:v>
                </c:pt>
                <c:pt idx="170">
                  <c:v>44470</c:v>
                </c:pt>
                <c:pt idx="171">
                  <c:v>44501</c:v>
                </c:pt>
                <c:pt idx="172">
                  <c:v>44531</c:v>
                </c:pt>
                <c:pt idx="173">
                  <c:v>44562</c:v>
                </c:pt>
                <c:pt idx="174">
                  <c:v>44593</c:v>
                </c:pt>
                <c:pt idx="175">
                  <c:v>44621</c:v>
                </c:pt>
                <c:pt idx="176">
                  <c:v>44652</c:v>
                </c:pt>
                <c:pt idx="177">
                  <c:v>44682</c:v>
                </c:pt>
                <c:pt idx="178">
                  <c:v>44713</c:v>
                </c:pt>
              </c:numCache>
            </c:numRef>
          </c:cat>
          <c:val>
            <c:numRef>
              <c:f>Sheet1!#REF!</c:f>
              <c:numCache>
                <c:formatCode>General</c:formatCode>
                <c:ptCount val="1"/>
                <c:pt idx="0">
                  <c:v>1</c:v>
                </c:pt>
              </c:numCache>
            </c:numRef>
          </c:val>
          <c:extLst>
            <c:ext xmlns:c16="http://schemas.microsoft.com/office/drawing/2014/chart" uri="{C3380CC4-5D6E-409C-BE32-E72D297353CC}">
              <c16:uniqueId val="{00000001-9FE7-47E6-9DEF-494A7680FE9A}"/>
            </c:ext>
          </c:extLst>
        </c:ser>
        <c:ser>
          <c:idx val="2"/>
          <c:order val="2"/>
          <c:tx>
            <c:strRef>
              <c:f>Sheet1!$C$1:$C$3</c:f>
              <c:strCache>
                <c:ptCount val="3"/>
                <c:pt idx="2">
                  <c:v>CO</c:v>
                </c:pt>
              </c:strCache>
            </c:strRef>
          </c:tx>
          <c:spPr>
            <a:solidFill>
              <a:schemeClr val="accent6">
                <a:lumMod val="60000"/>
                <a:lumOff val="40000"/>
              </a:schemeClr>
            </a:solidFill>
            <a:ln>
              <a:noFill/>
            </a:ln>
            <a:effectLst/>
          </c:spPr>
          <c:cat>
            <c:numRef>
              <c:f>Sheet1!$A$4:$A$214</c:f>
              <c:numCache>
                <c:formatCode>[$-409]mmm\-yy;@</c:formatCode>
                <c:ptCount val="211"/>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pt idx="123">
                  <c:v>43040</c:v>
                </c:pt>
                <c:pt idx="124">
                  <c:v>43070</c:v>
                </c:pt>
                <c:pt idx="125">
                  <c:v>43101</c:v>
                </c:pt>
                <c:pt idx="126">
                  <c:v>43132</c:v>
                </c:pt>
                <c:pt idx="127">
                  <c:v>43160</c:v>
                </c:pt>
                <c:pt idx="128">
                  <c:v>43191</c:v>
                </c:pt>
                <c:pt idx="129">
                  <c:v>43221</c:v>
                </c:pt>
                <c:pt idx="130">
                  <c:v>43252</c:v>
                </c:pt>
                <c:pt idx="131">
                  <c:v>43282</c:v>
                </c:pt>
                <c:pt idx="132">
                  <c:v>43313</c:v>
                </c:pt>
                <c:pt idx="133">
                  <c:v>43344</c:v>
                </c:pt>
                <c:pt idx="134">
                  <c:v>43374</c:v>
                </c:pt>
                <c:pt idx="135">
                  <c:v>43405</c:v>
                </c:pt>
                <c:pt idx="136">
                  <c:v>43435</c:v>
                </c:pt>
                <c:pt idx="137">
                  <c:v>43466</c:v>
                </c:pt>
                <c:pt idx="138">
                  <c:v>43497</c:v>
                </c:pt>
                <c:pt idx="139">
                  <c:v>43525</c:v>
                </c:pt>
                <c:pt idx="140">
                  <c:v>43556</c:v>
                </c:pt>
                <c:pt idx="141">
                  <c:v>43586</c:v>
                </c:pt>
                <c:pt idx="142">
                  <c:v>43617</c:v>
                </c:pt>
                <c:pt idx="143">
                  <c:v>43647</c:v>
                </c:pt>
                <c:pt idx="144">
                  <c:v>43678</c:v>
                </c:pt>
                <c:pt idx="145">
                  <c:v>43709</c:v>
                </c:pt>
                <c:pt idx="146">
                  <c:v>43739</c:v>
                </c:pt>
                <c:pt idx="147">
                  <c:v>43770</c:v>
                </c:pt>
                <c:pt idx="148">
                  <c:v>43800</c:v>
                </c:pt>
                <c:pt idx="149">
                  <c:v>43831</c:v>
                </c:pt>
                <c:pt idx="150">
                  <c:v>43862</c:v>
                </c:pt>
                <c:pt idx="151">
                  <c:v>43891</c:v>
                </c:pt>
                <c:pt idx="152">
                  <c:v>43922</c:v>
                </c:pt>
                <c:pt idx="153">
                  <c:v>43952</c:v>
                </c:pt>
                <c:pt idx="154">
                  <c:v>43983</c:v>
                </c:pt>
                <c:pt idx="155">
                  <c:v>44013</c:v>
                </c:pt>
                <c:pt idx="156">
                  <c:v>44044</c:v>
                </c:pt>
                <c:pt idx="157">
                  <c:v>44075</c:v>
                </c:pt>
                <c:pt idx="158">
                  <c:v>44105</c:v>
                </c:pt>
                <c:pt idx="159">
                  <c:v>44136</c:v>
                </c:pt>
                <c:pt idx="160">
                  <c:v>44166</c:v>
                </c:pt>
                <c:pt idx="161">
                  <c:v>44197</c:v>
                </c:pt>
                <c:pt idx="162">
                  <c:v>44228</c:v>
                </c:pt>
                <c:pt idx="163">
                  <c:v>44256</c:v>
                </c:pt>
                <c:pt idx="164">
                  <c:v>44287</c:v>
                </c:pt>
                <c:pt idx="165">
                  <c:v>44317</c:v>
                </c:pt>
                <c:pt idx="166">
                  <c:v>44348</c:v>
                </c:pt>
                <c:pt idx="167">
                  <c:v>44378</c:v>
                </c:pt>
                <c:pt idx="168">
                  <c:v>44409</c:v>
                </c:pt>
                <c:pt idx="169">
                  <c:v>44440</c:v>
                </c:pt>
                <c:pt idx="170">
                  <c:v>44470</c:v>
                </c:pt>
                <c:pt idx="171">
                  <c:v>44501</c:v>
                </c:pt>
                <c:pt idx="172">
                  <c:v>44531</c:v>
                </c:pt>
                <c:pt idx="173">
                  <c:v>44562</c:v>
                </c:pt>
                <c:pt idx="174">
                  <c:v>44593</c:v>
                </c:pt>
                <c:pt idx="175">
                  <c:v>44621</c:v>
                </c:pt>
                <c:pt idx="176">
                  <c:v>44652</c:v>
                </c:pt>
                <c:pt idx="177">
                  <c:v>44682</c:v>
                </c:pt>
                <c:pt idx="178">
                  <c:v>44713</c:v>
                </c:pt>
              </c:numCache>
            </c:numRef>
          </c:cat>
          <c:val>
            <c:numRef>
              <c:f>Sheet1!$C$4:$C$214</c:f>
              <c:numCache>
                <c:formatCode>#,##0</c:formatCode>
                <c:ptCount val="211"/>
                <c:pt idx="0">
                  <c:v>3393</c:v>
                </c:pt>
                <c:pt idx="1">
                  <c:v>3617</c:v>
                </c:pt>
                <c:pt idx="2">
                  <c:v>3456</c:v>
                </c:pt>
                <c:pt idx="3">
                  <c:v>3543</c:v>
                </c:pt>
                <c:pt idx="4">
                  <c:v>3209</c:v>
                </c:pt>
                <c:pt idx="5">
                  <c:v>3707</c:v>
                </c:pt>
                <c:pt idx="6">
                  <c:v>3645</c:v>
                </c:pt>
                <c:pt idx="7">
                  <c:v>3679</c:v>
                </c:pt>
                <c:pt idx="8">
                  <c:v>3900</c:v>
                </c:pt>
                <c:pt idx="9">
                  <c:v>3707</c:v>
                </c:pt>
                <c:pt idx="10">
                  <c:v>3576</c:v>
                </c:pt>
                <c:pt idx="11">
                  <c:v>3834</c:v>
                </c:pt>
                <c:pt idx="12">
                  <c:v>4056</c:v>
                </c:pt>
                <c:pt idx="13">
                  <c:v>4049</c:v>
                </c:pt>
                <c:pt idx="14">
                  <c:v>3860</c:v>
                </c:pt>
                <c:pt idx="15">
                  <c:v>3978</c:v>
                </c:pt>
                <c:pt idx="16">
                  <c:v>3998</c:v>
                </c:pt>
                <c:pt idx="17">
                  <c:v>4330</c:v>
                </c:pt>
                <c:pt idx="18">
                  <c:v>4353</c:v>
                </c:pt>
                <c:pt idx="19">
                  <c:v>4298</c:v>
                </c:pt>
                <c:pt idx="20">
                  <c:v>4238</c:v>
                </c:pt>
                <c:pt idx="21">
                  <c:v>4244</c:v>
                </c:pt>
                <c:pt idx="22">
                  <c:v>4149</c:v>
                </c:pt>
                <c:pt idx="23">
                  <c:v>4148</c:v>
                </c:pt>
                <c:pt idx="24">
                  <c:v>4104</c:v>
                </c:pt>
                <c:pt idx="25">
                  <c:v>4032</c:v>
                </c:pt>
                <c:pt idx="26">
                  <c:v>3985</c:v>
                </c:pt>
                <c:pt idx="27">
                  <c:v>4025</c:v>
                </c:pt>
                <c:pt idx="28">
                  <c:v>3810</c:v>
                </c:pt>
                <c:pt idx="29">
                  <c:v>4233</c:v>
                </c:pt>
                <c:pt idx="30">
                  <c:v>4350</c:v>
                </c:pt>
                <c:pt idx="31">
                  <c:v>4295</c:v>
                </c:pt>
                <c:pt idx="32">
                  <c:v>4220</c:v>
                </c:pt>
                <c:pt idx="33">
                  <c:v>4306</c:v>
                </c:pt>
                <c:pt idx="34">
                  <c:v>4337</c:v>
                </c:pt>
                <c:pt idx="35">
                  <c:v>4359</c:v>
                </c:pt>
                <c:pt idx="36">
                  <c:v>4523</c:v>
                </c:pt>
                <c:pt idx="37">
                  <c:v>4600</c:v>
                </c:pt>
                <c:pt idx="38">
                  <c:v>4527</c:v>
                </c:pt>
                <c:pt idx="39">
                  <c:v>4161</c:v>
                </c:pt>
                <c:pt idx="40">
                  <c:v>4348</c:v>
                </c:pt>
                <c:pt idx="41">
                  <c:v>4331</c:v>
                </c:pt>
                <c:pt idx="42">
                  <c:v>4443</c:v>
                </c:pt>
                <c:pt idx="43">
                  <c:v>4320</c:v>
                </c:pt>
                <c:pt idx="44">
                  <c:v>4345</c:v>
                </c:pt>
                <c:pt idx="45">
                  <c:v>4525</c:v>
                </c:pt>
                <c:pt idx="46">
                  <c:v>4427</c:v>
                </c:pt>
                <c:pt idx="47">
                  <c:v>4488</c:v>
                </c:pt>
                <c:pt idx="48">
                  <c:v>4668</c:v>
                </c:pt>
                <c:pt idx="49">
                  <c:v>4578</c:v>
                </c:pt>
                <c:pt idx="50">
                  <c:v>4736</c:v>
                </c:pt>
                <c:pt idx="51">
                  <c:v>4671</c:v>
                </c:pt>
                <c:pt idx="52">
                  <c:v>4683</c:v>
                </c:pt>
                <c:pt idx="53">
                  <c:v>5076</c:v>
                </c:pt>
                <c:pt idx="54">
                  <c:v>4632</c:v>
                </c:pt>
                <c:pt idx="55">
                  <c:v>4740</c:v>
                </c:pt>
                <c:pt idx="56">
                  <c:v>4685</c:v>
                </c:pt>
                <c:pt idx="57">
                  <c:v>4729</c:v>
                </c:pt>
                <c:pt idx="58">
                  <c:v>4596</c:v>
                </c:pt>
                <c:pt idx="59">
                  <c:v>4617</c:v>
                </c:pt>
                <c:pt idx="60">
                  <c:v>4564</c:v>
                </c:pt>
                <c:pt idx="61">
                  <c:v>4612</c:v>
                </c:pt>
                <c:pt idx="62">
                  <c:v>4665</c:v>
                </c:pt>
                <c:pt idx="63">
                  <c:v>4596</c:v>
                </c:pt>
                <c:pt idx="64">
                  <c:v>4525</c:v>
                </c:pt>
                <c:pt idx="65">
                  <c:v>4494</c:v>
                </c:pt>
                <c:pt idx="66">
                  <c:v>4514</c:v>
                </c:pt>
                <c:pt idx="67">
                  <c:v>4475</c:v>
                </c:pt>
                <c:pt idx="68">
                  <c:v>4498</c:v>
                </c:pt>
                <c:pt idx="69">
                  <c:v>4438</c:v>
                </c:pt>
                <c:pt idx="70">
                  <c:v>4324</c:v>
                </c:pt>
                <c:pt idx="71">
                  <c:v>4397</c:v>
                </c:pt>
                <c:pt idx="72">
                  <c:v>4393</c:v>
                </c:pt>
                <c:pt idx="73">
                  <c:v>4134</c:v>
                </c:pt>
                <c:pt idx="74">
                  <c:v>4461</c:v>
                </c:pt>
                <c:pt idx="75">
                  <c:v>4470</c:v>
                </c:pt>
                <c:pt idx="76">
                  <c:v>4171</c:v>
                </c:pt>
                <c:pt idx="77">
                  <c:v>4374</c:v>
                </c:pt>
                <c:pt idx="78">
                  <c:v>4372</c:v>
                </c:pt>
                <c:pt idx="79">
                  <c:v>4454</c:v>
                </c:pt>
                <c:pt idx="80">
                  <c:v>4522</c:v>
                </c:pt>
                <c:pt idx="81">
                  <c:v>4545</c:v>
                </c:pt>
                <c:pt idx="82">
                  <c:v>4496</c:v>
                </c:pt>
                <c:pt idx="83">
                  <c:v>4432</c:v>
                </c:pt>
                <c:pt idx="84">
                  <c:v>4610</c:v>
                </c:pt>
                <c:pt idx="85">
                  <c:v>4516</c:v>
                </c:pt>
                <c:pt idx="86">
                  <c:v>4608</c:v>
                </c:pt>
                <c:pt idx="87">
                  <c:v>4546</c:v>
                </c:pt>
                <c:pt idx="88">
                  <c:v>4546</c:v>
                </c:pt>
                <c:pt idx="89">
                  <c:v>4544</c:v>
                </c:pt>
                <c:pt idx="90">
                  <c:v>4628</c:v>
                </c:pt>
                <c:pt idx="91">
                  <c:v>4615</c:v>
                </c:pt>
                <c:pt idx="92">
                  <c:v>4622</c:v>
                </c:pt>
                <c:pt idx="93">
                  <c:v>4574</c:v>
                </c:pt>
                <c:pt idx="94">
                  <c:v>4622</c:v>
                </c:pt>
                <c:pt idx="95">
                  <c:v>4569</c:v>
                </c:pt>
                <c:pt idx="96">
                  <c:v>4678</c:v>
                </c:pt>
                <c:pt idx="97">
                  <c:v>4616</c:v>
                </c:pt>
                <c:pt idx="98">
                  <c:v>4719</c:v>
                </c:pt>
                <c:pt idx="99">
                  <c:v>4701</c:v>
                </c:pt>
                <c:pt idx="100">
                  <c:v>4633</c:v>
                </c:pt>
                <c:pt idx="101">
                  <c:v>4661</c:v>
                </c:pt>
                <c:pt idx="102">
                  <c:v>4615</c:v>
                </c:pt>
                <c:pt idx="103">
                  <c:v>4612</c:v>
                </c:pt>
                <c:pt idx="104">
                  <c:v>4641</c:v>
                </c:pt>
                <c:pt idx="105">
                  <c:v>4630</c:v>
                </c:pt>
                <c:pt idx="106">
                  <c:v>4531</c:v>
                </c:pt>
                <c:pt idx="107">
                  <c:v>4505</c:v>
                </c:pt>
                <c:pt idx="108">
                  <c:v>4588</c:v>
                </c:pt>
                <c:pt idx="109">
                  <c:v>4552</c:v>
                </c:pt>
                <c:pt idx="110">
                  <c:v>4692</c:v>
                </c:pt>
                <c:pt idx="111">
                  <c:v>4700</c:v>
                </c:pt>
                <c:pt idx="112">
                  <c:v>4628</c:v>
                </c:pt>
                <c:pt idx="113">
                  <c:v>4615</c:v>
                </c:pt>
                <c:pt idx="114">
                  <c:v>4624</c:v>
                </c:pt>
                <c:pt idx="115">
                  <c:v>4596</c:v>
                </c:pt>
                <c:pt idx="116">
                  <c:v>4556</c:v>
                </c:pt>
                <c:pt idx="117">
                  <c:v>4502</c:v>
                </c:pt>
                <c:pt idx="118">
                  <c:v>4562</c:v>
                </c:pt>
                <c:pt idx="119">
                  <c:v>4604</c:v>
                </c:pt>
                <c:pt idx="120">
                  <c:v>4715</c:v>
                </c:pt>
                <c:pt idx="121">
                  <c:v>4778</c:v>
                </c:pt>
                <c:pt idx="122">
                  <c:v>4851</c:v>
                </c:pt>
                <c:pt idx="123">
                  <c:v>4857</c:v>
                </c:pt>
                <c:pt idx="124">
                  <c:v>4975</c:v>
                </c:pt>
                <c:pt idx="125">
                  <c:v>4925</c:v>
                </c:pt>
                <c:pt idx="126">
                  <c:v>4887</c:v>
                </c:pt>
                <c:pt idx="127">
                  <c:v>4904</c:v>
                </c:pt>
                <c:pt idx="128">
                  <c:v>4969</c:v>
                </c:pt>
                <c:pt idx="129">
                  <c:v>5022</c:v>
                </c:pt>
                <c:pt idx="130">
                  <c:v>4859</c:v>
                </c:pt>
                <c:pt idx="131">
                  <c:v>4925</c:v>
                </c:pt>
                <c:pt idx="132">
                  <c:v>5104</c:v>
                </c:pt>
                <c:pt idx="133">
                  <c:v>5210</c:v>
                </c:pt>
                <c:pt idx="134">
                  <c:v>5291</c:v>
                </c:pt>
                <c:pt idx="135">
                  <c:v>5379</c:v>
                </c:pt>
                <c:pt idx="136">
                  <c:v>5445</c:v>
                </c:pt>
                <c:pt idx="137">
                  <c:v>5354</c:v>
                </c:pt>
                <c:pt idx="138">
                  <c:v>5319</c:v>
                </c:pt>
                <c:pt idx="139">
                  <c:v>5300</c:v>
                </c:pt>
                <c:pt idx="140">
                  <c:v>5377</c:v>
                </c:pt>
                <c:pt idx="141">
                  <c:v>5371</c:v>
                </c:pt>
                <c:pt idx="142">
                  <c:v>5416</c:v>
                </c:pt>
                <c:pt idx="143">
                  <c:v>5362</c:v>
                </c:pt>
                <c:pt idx="144">
                  <c:v>5386</c:v>
                </c:pt>
                <c:pt idx="145">
                  <c:v>5410</c:v>
                </c:pt>
                <c:pt idx="146">
                  <c:v>5632</c:v>
                </c:pt>
                <c:pt idx="147">
                  <c:v>5751</c:v>
                </c:pt>
                <c:pt idx="148">
                  <c:v>5778</c:v>
                </c:pt>
                <c:pt idx="149">
                  <c:v>5759</c:v>
                </c:pt>
                <c:pt idx="150">
                  <c:v>5759</c:v>
                </c:pt>
                <c:pt idx="151">
                  <c:v>5663</c:v>
                </c:pt>
                <c:pt idx="152">
                  <c:v>5625</c:v>
                </c:pt>
                <c:pt idx="153">
                  <c:v>5292</c:v>
                </c:pt>
                <c:pt idx="154">
                  <c:v>5330</c:v>
                </c:pt>
                <c:pt idx="155">
                  <c:v>5400</c:v>
                </c:pt>
                <c:pt idx="156">
                  <c:v>5337</c:v>
                </c:pt>
                <c:pt idx="157">
                  <c:v>5429</c:v>
                </c:pt>
                <c:pt idx="158">
                  <c:v>5318</c:v>
                </c:pt>
                <c:pt idx="159">
                  <c:v>5321</c:v>
                </c:pt>
                <c:pt idx="160">
                  <c:v>5174</c:v>
                </c:pt>
                <c:pt idx="161">
                  <c:v>5166</c:v>
                </c:pt>
                <c:pt idx="162">
                  <c:v>5132</c:v>
                </c:pt>
                <c:pt idx="163">
                  <c:v>5060</c:v>
                </c:pt>
                <c:pt idx="164">
                  <c:v>5211</c:v>
                </c:pt>
                <c:pt idx="165">
                  <c:v>5243</c:v>
                </c:pt>
                <c:pt idx="166">
                  <c:v>5157</c:v>
                </c:pt>
                <c:pt idx="167">
                  <c:v>5174</c:v>
                </c:pt>
                <c:pt idx="168">
                  <c:v>5119</c:v>
                </c:pt>
                <c:pt idx="169">
                  <c:v>5112</c:v>
                </c:pt>
                <c:pt idx="170">
                  <c:v>5176</c:v>
                </c:pt>
                <c:pt idx="171">
                  <c:v>5193</c:v>
                </c:pt>
                <c:pt idx="172">
                  <c:v>5070</c:v>
                </c:pt>
                <c:pt idx="173">
                  <c:v>4902</c:v>
                </c:pt>
                <c:pt idx="174">
                  <c:v>4946</c:v>
                </c:pt>
                <c:pt idx="175">
                  <c:v>5012</c:v>
                </c:pt>
                <c:pt idx="176">
                  <c:v>5048</c:v>
                </c:pt>
                <c:pt idx="177">
                  <c:v>4993</c:v>
                </c:pt>
                <c:pt idx="178">
                  <c:v>4949</c:v>
                </c:pt>
              </c:numCache>
            </c:numRef>
          </c:val>
          <c:extLst>
            <c:ext xmlns:c16="http://schemas.microsoft.com/office/drawing/2014/chart" uri="{C3380CC4-5D6E-409C-BE32-E72D297353CC}">
              <c16:uniqueId val="{00000002-9FE7-47E6-9DEF-494A7680FE9A}"/>
            </c:ext>
          </c:extLst>
        </c:ser>
        <c:ser>
          <c:idx val="3"/>
          <c:order val="3"/>
          <c:tx>
            <c:strRef>
              <c:f>Sheet1!$D$1:$D$3</c:f>
              <c:strCache>
                <c:ptCount val="3"/>
                <c:pt idx="2">
                  <c:v>GOM</c:v>
                </c:pt>
              </c:strCache>
            </c:strRef>
          </c:tx>
          <c:spPr>
            <a:solidFill>
              <a:schemeClr val="accent4"/>
            </a:solidFill>
            <a:ln>
              <a:noFill/>
            </a:ln>
            <a:effectLst/>
          </c:spPr>
          <c:cat>
            <c:numRef>
              <c:f>Sheet1!$A$4:$A$214</c:f>
              <c:numCache>
                <c:formatCode>[$-409]mmm\-yy;@</c:formatCode>
                <c:ptCount val="211"/>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pt idx="123">
                  <c:v>43040</c:v>
                </c:pt>
                <c:pt idx="124">
                  <c:v>43070</c:v>
                </c:pt>
                <c:pt idx="125">
                  <c:v>43101</c:v>
                </c:pt>
                <c:pt idx="126">
                  <c:v>43132</c:v>
                </c:pt>
                <c:pt idx="127">
                  <c:v>43160</c:v>
                </c:pt>
                <c:pt idx="128">
                  <c:v>43191</c:v>
                </c:pt>
                <c:pt idx="129">
                  <c:v>43221</c:v>
                </c:pt>
                <c:pt idx="130">
                  <c:v>43252</c:v>
                </c:pt>
                <c:pt idx="131">
                  <c:v>43282</c:v>
                </c:pt>
                <c:pt idx="132">
                  <c:v>43313</c:v>
                </c:pt>
                <c:pt idx="133">
                  <c:v>43344</c:v>
                </c:pt>
                <c:pt idx="134">
                  <c:v>43374</c:v>
                </c:pt>
                <c:pt idx="135">
                  <c:v>43405</c:v>
                </c:pt>
                <c:pt idx="136">
                  <c:v>43435</c:v>
                </c:pt>
                <c:pt idx="137">
                  <c:v>43466</c:v>
                </c:pt>
                <c:pt idx="138">
                  <c:v>43497</c:v>
                </c:pt>
                <c:pt idx="139">
                  <c:v>43525</c:v>
                </c:pt>
                <c:pt idx="140">
                  <c:v>43556</c:v>
                </c:pt>
                <c:pt idx="141">
                  <c:v>43586</c:v>
                </c:pt>
                <c:pt idx="142">
                  <c:v>43617</c:v>
                </c:pt>
                <c:pt idx="143">
                  <c:v>43647</c:v>
                </c:pt>
                <c:pt idx="144">
                  <c:v>43678</c:v>
                </c:pt>
                <c:pt idx="145">
                  <c:v>43709</c:v>
                </c:pt>
                <c:pt idx="146">
                  <c:v>43739</c:v>
                </c:pt>
                <c:pt idx="147">
                  <c:v>43770</c:v>
                </c:pt>
                <c:pt idx="148">
                  <c:v>43800</c:v>
                </c:pt>
                <c:pt idx="149">
                  <c:v>43831</c:v>
                </c:pt>
                <c:pt idx="150">
                  <c:v>43862</c:v>
                </c:pt>
                <c:pt idx="151">
                  <c:v>43891</c:v>
                </c:pt>
                <c:pt idx="152">
                  <c:v>43922</c:v>
                </c:pt>
                <c:pt idx="153">
                  <c:v>43952</c:v>
                </c:pt>
                <c:pt idx="154">
                  <c:v>43983</c:v>
                </c:pt>
                <c:pt idx="155">
                  <c:v>44013</c:v>
                </c:pt>
                <c:pt idx="156">
                  <c:v>44044</c:v>
                </c:pt>
                <c:pt idx="157">
                  <c:v>44075</c:v>
                </c:pt>
                <c:pt idx="158">
                  <c:v>44105</c:v>
                </c:pt>
                <c:pt idx="159">
                  <c:v>44136</c:v>
                </c:pt>
                <c:pt idx="160">
                  <c:v>44166</c:v>
                </c:pt>
                <c:pt idx="161">
                  <c:v>44197</c:v>
                </c:pt>
                <c:pt idx="162">
                  <c:v>44228</c:v>
                </c:pt>
                <c:pt idx="163">
                  <c:v>44256</c:v>
                </c:pt>
                <c:pt idx="164">
                  <c:v>44287</c:v>
                </c:pt>
                <c:pt idx="165">
                  <c:v>44317</c:v>
                </c:pt>
                <c:pt idx="166">
                  <c:v>44348</c:v>
                </c:pt>
                <c:pt idx="167">
                  <c:v>44378</c:v>
                </c:pt>
                <c:pt idx="168">
                  <c:v>44409</c:v>
                </c:pt>
                <c:pt idx="169">
                  <c:v>44440</c:v>
                </c:pt>
                <c:pt idx="170">
                  <c:v>44470</c:v>
                </c:pt>
                <c:pt idx="171">
                  <c:v>44501</c:v>
                </c:pt>
                <c:pt idx="172">
                  <c:v>44531</c:v>
                </c:pt>
                <c:pt idx="173">
                  <c:v>44562</c:v>
                </c:pt>
                <c:pt idx="174">
                  <c:v>44593</c:v>
                </c:pt>
                <c:pt idx="175">
                  <c:v>44621</c:v>
                </c:pt>
                <c:pt idx="176">
                  <c:v>44652</c:v>
                </c:pt>
                <c:pt idx="177">
                  <c:v>44682</c:v>
                </c:pt>
                <c:pt idx="178">
                  <c:v>44713</c:v>
                </c:pt>
              </c:numCache>
            </c:numRef>
          </c:cat>
          <c:val>
            <c:numRef>
              <c:f>Sheet1!$D$4:$D$214</c:f>
              <c:numCache>
                <c:formatCode>#,##0</c:formatCode>
                <c:ptCount val="211"/>
                <c:pt idx="0">
                  <c:v>7395</c:v>
                </c:pt>
                <c:pt idx="1">
                  <c:v>7410</c:v>
                </c:pt>
                <c:pt idx="2">
                  <c:v>7720</c:v>
                </c:pt>
                <c:pt idx="3">
                  <c:v>7778</c:v>
                </c:pt>
                <c:pt idx="4">
                  <c:v>8322</c:v>
                </c:pt>
                <c:pt idx="5">
                  <c:v>7815</c:v>
                </c:pt>
                <c:pt idx="6">
                  <c:v>7916</c:v>
                </c:pt>
                <c:pt idx="7">
                  <c:v>7757</c:v>
                </c:pt>
                <c:pt idx="8">
                  <c:v>7010</c:v>
                </c:pt>
                <c:pt idx="9">
                  <c:v>6762</c:v>
                </c:pt>
                <c:pt idx="10">
                  <c:v>7339</c:v>
                </c:pt>
                <c:pt idx="11">
                  <c:v>7468</c:v>
                </c:pt>
                <c:pt idx="12">
                  <c:v>6868</c:v>
                </c:pt>
                <c:pt idx="13">
                  <c:v>2100</c:v>
                </c:pt>
                <c:pt idx="14">
                  <c:v>4368</c:v>
                </c:pt>
                <c:pt idx="15">
                  <c:v>5297</c:v>
                </c:pt>
                <c:pt idx="16">
                  <c:v>5672</c:v>
                </c:pt>
                <c:pt idx="17">
                  <c:v>6351</c:v>
                </c:pt>
                <c:pt idx="18">
                  <c:v>6635</c:v>
                </c:pt>
                <c:pt idx="19">
                  <c:v>6726</c:v>
                </c:pt>
                <c:pt idx="20">
                  <c:v>6550</c:v>
                </c:pt>
                <c:pt idx="21">
                  <c:v>6606</c:v>
                </c:pt>
                <c:pt idx="22">
                  <c:v>7088</c:v>
                </c:pt>
                <c:pt idx="23">
                  <c:v>7272</c:v>
                </c:pt>
                <c:pt idx="24">
                  <c:v>6858</c:v>
                </c:pt>
                <c:pt idx="25">
                  <c:v>6728</c:v>
                </c:pt>
                <c:pt idx="26">
                  <c:v>6728</c:v>
                </c:pt>
                <c:pt idx="27">
                  <c:v>6377</c:v>
                </c:pt>
                <c:pt idx="28">
                  <c:v>6427</c:v>
                </c:pt>
                <c:pt idx="29">
                  <c:v>6561</c:v>
                </c:pt>
                <c:pt idx="30">
                  <c:v>6749</c:v>
                </c:pt>
                <c:pt idx="31">
                  <c:v>6788</c:v>
                </c:pt>
                <c:pt idx="32">
                  <c:v>6507</c:v>
                </c:pt>
                <c:pt idx="33">
                  <c:v>6256</c:v>
                </c:pt>
                <c:pt idx="34">
                  <c:v>5988</c:v>
                </c:pt>
                <c:pt idx="35">
                  <c:v>5817</c:v>
                </c:pt>
                <c:pt idx="36">
                  <c:v>6165</c:v>
                </c:pt>
                <c:pt idx="37">
                  <c:v>5943</c:v>
                </c:pt>
                <c:pt idx="38">
                  <c:v>5954</c:v>
                </c:pt>
                <c:pt idx="39">
                  <c:v>5724</c:v>
                </c:pt>
                <c:pt idx="40">
                  <c:v>5857</c:v>
                </c:pt>
                <c:pt idx="41">
                  <c:v>5815</c:v>
                </c:pt>
                <c:pt idx="42">
                  <c:v>5482</c:v>
                </c:pt>
                <c:pt idx="43">
                  <c:v>5478</c:v>
                </c:pt>
                <c:pt idx="44">
                  <c:v>5407</c:v>
                </c:pt>
                <c:pt idx="45">
                  <c:v>5292</c:v>
                </c:pt>
                <c:pt idx="46">
                  <c:v>5029</c:v>
                </c:pt>
                <c:pt idx="47">
                  <c:v>4802</c:v>
                </c:pt>
                <c:pt idx="48">
                  <c:v>4890</c:v>
                </c:pt>
                <c:pt idx="49">
                  <c:v>4160</c:v>
                </c:pt>
                <c:pt idx="50">
                  <c:v>4616</c:v>
                </c:pt>
                <c:pt idx="51">
                  <c:v>4614</c:v>
                </c:pt>
                <c:pt idx="52">
                  <c:v>4628</c:v>
                </c:pt>
                <c:pt idx="53">
                  <c:v>4558</c:v>
                </c:pt>
                <c:pt idx="54">
                  <c:v>4502</c:v>
                </c:pt>
                <c:pt idx="55">
                  <c:v>4606</c:v>
                </c:pt>
                <c:pt idx="56">
                  <c:v>4458</c:v>
                </c:pt>
                <c:pt idx="57">
                  <c:v>4216</c:v>
                </c:pt>
                <c:pt idx="58">
                  <c:v>3934</c:v>
                </c:pt>
                <c:pt idx="59">
                  <c:v>4134</c:v>
                </c:pt>
                <c:pt idx="60">
                  <c:v>3560</c:v>
                </c:pt>
                <c:pt idx="61">
                  <c:v>3705</c:v>
                </c:pt>
                <c:pt idx="62">
                  <c:v>4104</c:v>
                </c:pt>
                <c:pt idx="63">
                  <c:v>4188</c:v>
                </c:pt>
                <c:pt idx="64">
                  <c:v>4137</c:v>
                </c:pt>
                <c:pt idx="65">
                  <c:v>4012</c:v>
                </c:pt>
                <c:pt idx="66">
                  <c:v>3921</c:v>
                </c:pt>
                <c:pt idx="67">
                  <c:v>3810</c:v>
                </c:pt>
                <c:pt idx="68">
                  <c:v>3862</c:v>
                </c:pt>
                <c:pt idx="69">
                  <c:v>3693</c:v>
                </c:pt>
                <c:pt idx="70">
                  <c:v>3476</c:v>
                </c:pt>
                <c:pt idx="71">
                  <c:v>3549</c:v>
                </c:pt>
                <c:pt idx="72">
                  <c:v>3357</c:v>
                </c:pt>
                <c:pt idx="73">
                  <c:v>3624</c:v>
                </c:pt>
                <c:pt idx="74">
                  <c:v>3294</c:v>
                </c:pt>
                <c:pt idx="75">
                  <c:v>3603</c:v>
                </c:pt>
                <c:pt idx="76">
                  <c:v>3446</c:v>
                </c:pt>
                <c:pt idx="77">
                  <c:v>3300</c:v>
                </c:pt>
                <c:pt idx="78">
                  <c:v>3414</c:v>
                </c:pt>
                <c:pt idx="79">
                  <c:v>3401</c:v>
                </c:pt>
                <c:pt idx="80">
                  <c:v>3545</c:v>
                </c:pt>
                <c:pt idx="81">
                  <c:v>3596</c:v>
                </c:pt>
                <c:pt idx="82">
                  <c:v>3580</c:v>
                </c:pt>
                <c:pt idx="83">
                  <c:v>3547</c:v>
                </c:pt>
                <c:pt idx="84">
                  <c:v>3575</c:v>
                </c:pt>
                <c:pt idx="85">
                  <c:v>3551</c:v>
                </c:pt>
                <c:pt idx="86">
                  <c:v>3572</c:v>
                </c:pt>
                <c:pt idx="87">
                  <c:v>3393</c:v>
                </c:pt>
                <c:pt idx="88">
                  <c:v>3463</c:v>
                </c:pt>
                <c:pt idx="89">
                  <c:v>3474</c:v>
                </c:pt>
                <c:pt idx="90">
                  <c:v>3406</c:v>
                </c:pt>
                <c:pt idx="91">
                  <c:v>3126</c:v>
                </c:pt>
                <c:pt idx="92">
                  <c:v>3613</c:v>
                </c:pt>
                <c:pt idx="93">
                  <c:v>3638</c:v>
                </c:pt>
                <c:pt idx="94">
                  <c:v>3558</c:v>
                </c:pt>
                <c:pt idx="95">
                  <c:v>3809</c:v>
                </c:pt>
                <c:pt idx="96">
                  <c:v>3887</c:v>
                </c:pt>
                <c:pt idx="97">
                  <c:v>3913</c:v>
                </c:pt>
                <c:pt idx="98">
                  <c:v>3616</c:v>
                </c:pt>
                <c:pt idx="99">
                  <c:v>3413</c:v>
                </c:pt>
                <c:pt idx="100">
                  <c:v>3526</c:v>
                </c:pt>
                <c:pt idx="101">
                  <c:v>3423</c:v>
                </c:pt>
                <c:pt idx="102">
                  <c:v>3389</c:v>
                </c:pt>
                <c:pt idx="103">
                  <c:v>3496</c:v>
                </c:pt>
                <c:pt idx="104">
                  <c:v>3298</c:v>
                </c:pt>
                <c:pt idx="105">
                  <c:v>3479</c:v>
                </c:pt>
                <c:pt idx="106">
                  <c:v>3172</c:v>
                </c:pt>
                <c:pt idx="107">
                  <c:v>3264</c:v>
                </c:pt>
                <c:pt idx="108">
                  <c:v>3336</c:v>
                </c:pt>
                <c:pt idx="109">
                  <c:v>3176</c:v>
                </c:pt>
                <c:pt idx="110">
                  <c:v>3295</c:v>
                </c:pt>
                <c:pt idx="111">
                  <c:v>3311</c:v>
                </c:pt>
                <c:pt idx="112">
                  <c:v>3372</c:v>
                </c:pt>
                <c:pt idx="113">
                  <c:v>3317</c:v>
                </c:pt>
                <c:pt idx="114">
                  <c:v>3219</c:v>
                </c:pt>
                <c:pt idx="115">
                  <c:v>3325</c:v>
                </c:pt>
                <c:pt idx="116">
                  <c:v>3075</c:v>
                </c:pt>
                <c:pt idx="117">
                  <c:v>3115</c:v>
                </c:pt>
                <c:pt idx="118">
                  <c:v>2946</c:v>
                </c:pt>
                <c:pt idx="119">
                  <c:v>3073</c:v>
                </c:pt>
                <c:pt idx="120">
                  <c:v>2910</c:v>
                </c:pt>
                <c:pt idx="121">
                  <c:v>2865</c:v>
                </c:pt>
                <c:pt idx="122">
                  <c:v>2526</c:v>
                </c:pt>
                <c:pt idx="123">
                  <c:v>2643</c:v>
                </c:pt>
                <c:pt idx="124">
                  <c:v>2452</c:v>
                </c:pt>
                <c:pt idx="125">
                  <c:v>2460</c:v>
                </c:pt>
                <c:pt idx="126">
                  <c:v>2601</c:v>
                </c:pt>
                <c:pt idx="127">
                  <c:v>2641</c:v>
                </c:pt>
                <c:pt idx="128">
                  <c:v>2461</c:v>
                </c:pt>
                <c:pt idx="129">
                  <c:v>2466</c:v>
                </c:pt>
                <c:pt idx="130">
                  <c:v>2575</c:v>
                </c:pt>
                <c:pt idx="131">
                  <c:v>2897</c:v>
                </c:pt>
                <c:pt idx="132">
                  <c:v>3083</c:v>
                </c:pt>
                <c:pt idx="133">
                  <c:v>2881</c:v>
                </c:pt>
                <c:pt idx="134">
                  <c:v>2721</c:v>
                </c:pt>
                <c:pt idx="135">
                  <c:v>2937</c:v>
                </c:pt>
                <c:pt idx="136">
                  <c:v>2901</c:v>
                </c:pt>
                <c:pt idx="137">
                  <c:v>2955</c:v>
                </c:pt>
                <c:pt idx="138">
                  <c:v>2787</c:v>
                </c:pt>
                <c:pt idx="139">
                  <c:v>3017</c:v>
                </c:pt>
                <c:pt idx="140">
                  <c:v>2953</c:v>
                </c:pt>
                <c:pt idx="141">
                  <c:v>2886</c:v>
                </c:pt>
                <c:pt idx="142">
                  <c:v>2785</c:v>
                </c:pt>
                <c:pt idx="143">
                  <c:v>2211</c:v>
                </c:pt>
                <c:pt idx="144">
                  <c:v>2989</c:v>
                </c:pt>
                <c:pt idx="145">
                  <c:v>2854</c:v>
                </c:pt>
                <c:pt idx="146">
                  <c:v>2847</c:v>
                </c:pt>
                <c:pt idx="147">
                  <c:v>2839</c:v>
                </c:pt>
                <c:pt idx="148">
                  <c:v>2871</c:v>
                </c:pt>
                <c:pt idx="149">
                  <c:v>2832</c:v>
                </c:pt>
                <c:pt idx="150">
                  <c:v>2847</c:v>
                </c:pt>
                <c:pt idx="151">
                  <c:v>2880</c:v>
                </c:pt>
                <c:pt idx="152">
                  <c:v>2720</c:v>
                </c:pt>
                <c:pt idx="153">
                  <c:v>2103</c:v>
                </c:pt>
                <c:pt idx="154">
                  <c:v>2108</c:v>
                </c:pt>
                <c:pt idx="155">
                  <c:v>2246</c:v>
                </c:pt>
                <c:pt idx="156">
                  <c:v>1464</c:v>
                </c:pt>
                <c:pt idx="157">
                  <c:v>1676</c:v>
                </c:pt>
                <c:pt idx="158">
                  <c:v>1295</c:v>
                </c:pt>
                <c:pt idx="159">
                  <c:v>2052</c:v>
                </c:pt>
                <c:pt idx="160">
                  <c:v>2205</c:v>
                </c:pt>
                <c:pt idx="161">
                  <c:v>2250</c:v>
                </c:pt>
                <c:pt idx="162">
                  <c:v>2270</c:v>
                </c:pt>
                <c:pt idx="163">
                  <c:v>2398</c:v>
                </c:pt>
                <c:pt idx="164">
                  <c:v>2370</c:v>
                </c:pt>
                <c:pt idx="165">
                  <c:v>2226</c:v>
                </c:pt>
                <c:pt idx="166">
                  <c:v>2304</c:v>
                </c:pt>
                <c:pt idx="167">
                  <c:v>2319</c:v>
                </c:pt>
                <c:pt idx="168">
                  <c:v>2009</c:v>
                </c:pt>
                <c:pt idx="169">
                  <c:v>1207</c:v>
                </c:pt>
                <c:pt idx="170">
                  <c:v>2011</c:v>
                </c:pt>
                <c:pt idx="171">
                  <c:v>2221</c:v>
                </c:pt>
                <c:pt idx="172">
                  <c:v>2227</c:v>
                </c:pt>
                <c:pt idx="173">
                  <c:v>2143</c:v>
                </c:pt>
                <c:pt idx="174">
                  <c:v>2025</c:v>
                </c:pt>
                <c:pt idx="175">
                  <c:v>2080</c:v>
                </c:pt>
                <c:pt idx="176">
                  <c:v>2226</c:v>
                </c:pt>
                <c:pt idx="177">
                  <c:v>2046</c:v>
                </c:pt>
                <c:pt idx="178">
                  <c:v>2145</c:v>
                </c:pt>
              </c:numCache>
            </c:numRef>
          </c:val>
          <c:extLst>
            <c:ext xmlns:c16="http://schemas.microsoft.com/office/drawing/2014/chart" uri="{C3380CC4-5D6E-409C-BE32-E72D297353CC}">
              <c16:uniqueId val="{00000003-9FE7-47E6-9DEF-494A7680FE9A}"/>
            </c:ext>
          </c:extLst>
        </c:ser>
        <c:ser>
          <c:idx val="4"/>
          <c:order val="4"/>
          <c:tx>
            <c:strRef>
              <c:f>Sheet1!$E$1:$E$3</c:f>
              <c:strCache>
                <c:ptCount val="3"/>
                <c:pt idx="2">
                  <c:v>LA</c:v>
                </c:pt>
              </c:strCache>
            </c:strRef>
          </c:tx>
          <c:spPr>
            <a:solidFill>
              <a:srgbClr val="FFFF00"/>
            </a:solidFill>
            <a:ln>
              <a:noFill/>
            </a:ln>
            <a:effectLst/>
          </c:spPr>
          <c:cat>
            <c:numRef>
              <c:f>Sheet1!$A$4:$A$214</c:f>
              <c:numCache>
                <c:formatCode>[$-409]mmm\-yy;@</c:formatCode>
                <c:ptCount val="211"/>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pt idx="123">
                  <c:v>43040</c:v>
                </c:pt>
                <c:pt idx="124">
                  <c:v>43070</c:v>
                </c:pt>
                <c:pt idx="125">
                  <c:v>43101</c:v>
                </c:pt>
                <c:pt idx="126">
                  <c:v>43132</c:v>
                </c:pt>
                <c:pt idx="127">
                  <c:v>43160</c:v>
                </c:pt>
                <c:pt idx="128">
                  <c:v>43191</c:v>
                </c:pt>
                <c:pt idx="129">
                  <c:v>43221</c:v>
                </c:pt>
                <c:pt idx="130">
                  <c:v>43252</c:v>
                </c:pt>
                <c:pt idx="131">
                  <c:v>43282</c:v>
                </c:pt>
                <c:pt idx="132">
                  <c:v>43313</c:v>
                </c:pt>
                <c:pt idx="133">
                  <c:v>43344</c:v>
                </c:pt>
                <c:pt idx="134">
                  <c:v>43374</c:v>
                </c:pt>
                <c:pt idx="135">
                  <c:v>43405</c:v>
                </c:pt>
                <c:pt idx="136">
                  <c:v>43435</c:v>
                </c:pt>
                <c:pt idx="137">
                  <c:v>43466</c:v>
                </c:pt>
                <c:pt idx="138">
                  <c:v>43497</c:v>
                </c:pt>
                <c:pt idx="139">
                  <c:v>43525</c:v>
                </c:pt>
                <c:pt idx="140">
                  <c:v>43556</c:v>
                </c:pt>
                <c:pt idx="141">
                  <c:v>43586</c:v>
                </c:pt>
                <c:pt idx="142">
                  <c:v>43617</c:v>
                </c:pt>
                <c:pt idx="143">
                  <c:v>43647</c:v>
                </c:pt>
                <c:pt idx="144">
                  <c:v>43678</c:v>
                </c:pt>
                <c:pt idx="145">
                  <c:v>43709</c:v>
                </c:pt>
                <c:pt idx="146">
                  <c:v>43739</c:v>
                </c:pt>
                <c:pt idx="147">
                  <c:v>43770</c:v>
                </c:pt>
                <c:pt idx="148">
                  <c:v>43800</c:v>
                </c:pt>
                <c:pt idx="149">
                  <c:v>43831</c:v>
                </c:pt>
                <c:pt idx="150">
                  <c:v>43862</c:v>
                </c:pt>
                <c:pt idx="151">
                  <c:v>43891</c:v>
                </c:pt>
                <c:pt idx="152">
                  <c:v>43922</c:v>
                </c:pt>
                <c:pt idx="153">
                  <c:v>43952</c:v>
                </c:pt>
                <c:pt idx="154">
                  <c:v>43983</c:v>
                </c:pt>
                <c:pt idx="155">
                  <c:v>44013</c:v>
                </c:pt>
                <c:pt idx="156">
                  <c:v>44044</c:v>
                </c:pt>
                <c:pt idx="157">
                  <c:v>44075</c:v>
                </c:pt>
                <c:pt idx="158">
                  <c:v>44105</c:v>
                </c:pt>
                <c:pt idx="159">
                  <c:v>44136</c:v>
                </c:pt>
                <c:pt idx="160">
                  <c:v>44166</c:v>
                </c:pt>
                <c:pt idx="161">
                  <c:v>44197</c:v>
                </c:pt>
                <c:pt idx="162">
                  <c:v>44228</c:v>
                </c:pt>
                <c:pt idx="163">
                  <c:v>44256</c:v>
                </c:pt>
                <c:pt idx="164">
                  <c:v>44287</c:v>
                </c:pt>
                <c:pt idx="165">
                  <c:v>44317</c:v>
                </c:pt>
                <c:pt idx="166">
                  <c:v>44348</c:v>
                </c:pt>
                <c:pt idx="167">
                  <c:v>44378</c:v>
                </c:pt>
                <c:pt idx="168">
                  <c:v>44409</c:v>
                </c:pt>
                <c:pt idx="169">
                  <c:v>44440</c:v>
                </c:pt>
                <c:pt idx="170">
                  <c:v>44470</c:v>
                </c:pt>
                <c:pt idx="171">
                  <c:v>44501</c:v>
                </c:pt>
                <c:pt idx="172">
                  <c:v>44531</c:v>
                </c:pt>
                <c:pt idx="173">
                  <c:v>44562</c:v>
                </c:pt>
                <c:pt idx="174">
                  <c:v>44593</c:v>
                </c:pt>
                <c:pt idx="175">
                  <c:v>44621</c:v>
                </c:pt>
                <c:pt idx="176">
                  <c:v>44652</c:v>
                </c:pt>
                <c:pt idx="177">
                  <c:v>44682</c:v>
                </c:pt>
                <c:pt idx="178">
                  <c:v>44713</c:v>
                </c:pt>
              </c:numCache>
            </c:numRef>
          </c:cat>
          <c:val>
            <c:numRef>
              <c:f>Sheet1!$E$4:$E$214</c:f>
              <c:numCache>
                <c:formatCode>#,##0</c:formatCode>
                <c:ptCount val="211"/>
                <c:pt idx="0">
                  <c:v>3759</c:v>
                </c:pt>
                <c:pt idx="1">
                  <c:v>3784</c:v>
                </c:pt>
                <c:pt idx="2">
                  <c:v>3789</c:v>
                </c:pt>
                <c:pt idx="3">
                  <c:v>3785</c:v>
                </c:pt>
                <c:pt idx="4">
                  <c:v>3793</c:v>
                </c:pt>
                <c:pt idx="5">
                  <c:v>3797</c:v>
                </c:pt>
                <c:pt idx="6">
                  <c:v>3791</c:v>
                </c:pt>
                <c:pt idx="7">
                  <c:v>3820</c:v>
                </c:pt>
                <c:pt idx="8">
                  <c:v>3852</c:v>
                </c:pt>
                <c:pt idx="9">
                  <c:v>3934</c:v>
                </c:pt>
                <c:pt idx="10">
                  <c:v>3989</c:v>
                </c:pt>
                <c:pt idx="11">
                  <c:v>4008</c:v>
                </c:pt>
                <c:pt idx="12">
                  <c:v>3896</c:v>
                </c:pt>
                <c:pt idx="13">
                  <c:v>2960</c:v>
                </c:pt>
                <c:pt idx="14">
                  <c:v>3718</c:v>
                </c:pt>
                <c:pt idx="15">
                  <c:v>3916</c:v>
                </c:pt>
                <c:pt idx="16">
                  <c:v>3802</c:v>
                </c:pt>
                <c:pt idx="17">
                  <c:v>3829</c:v>
                </c:pt>
                <c:pt idx="18">
                  <c:v>3925</c:v>
                </c:pt>
                <c:pt idx="19">
                  <c:v>3941</c:v>
                </c:pt>
                <c:pt idx="20">
                  <c:v>4034</c:v>
                </c:pt>
                <c:pt idx="21">
                  <c:v>4119</c:v>
                </c:pt>
                <c:pt idx="22">
                  <c:v>4134</c:v>
                </c:pt>
                <c:pt idx="23">
                  <c:v>4220</c:v>
                </c:pt>
                <c:pt idx="24">
                  <c:v>4382</c:v>
                </c:pt>
                <c:pt idx="25">
                  <c:v>4448</c:v>
                </c:pt>
                <c:pt idx="26">
                  <c:v>4616</c:v>
                </c:pt>
                <c:pt idx="27">
                  <c:v>4801</c:v>
                </c:pt>
                <c:pt idx="28">
                  <c:v>4772</c:v>
                </c:pt>
                <c:pt idx="29">
                  <c:v>4930</c:v>
                </c:pt>
                <c:pt idx="30">
                  <c:v>5193</c:v>
                </c:pt>
                <c:pt idx="31">
                  <c:v>5385</c:v>
                </c:pt>
                <c:pt idx="32">
                  <c:v>5585</c:v>
                </c:pt>
                <c:pt idx="33">
                  <c:v>5738</c:v>
                </c:pt>
                <c:pt idx="34">
                  <c:v>6067</c:v>
                </c:pt>
                <c:pt idx="35">
                  <c:v>6281</c:v>
                </c:pt>
                <c:pt idx="36">
                  <c:v>6415</c:v>
                </c:pt>
                <c:pt idx="37">
                  <c:v>6622</c:v>
                </c:pt>
                <c:pt idx="38">
                  <c:v>6542</c:v>
                </c:pt>
                <c:pt idx="39">
                  <c:v>6867</c:v>
                </c:pt>
                <c:pt idx="40">
                  <c:v>7248</c:v>
                </c:pt>
                <c:pt idx="41">
                  <c:v>7273</c:v>
                </c:pt>
                <c:pt idx="42">
                  <c:v>7480</c:v>
                </c:pt>
                <c:pt idx="43">
                  <c:v>7978</c:v>
                </c:pt>
                <c:pt idx="44">
                  <c:v>8115</c:v>
                </c:pt>
                <c:pt idx="45">
                  <c:v>8278</c:v>
                </c:pt>
                <c:pt idx="46">
                  <c:v>8163</c:v>
                </c:pt>
                <c:pt idx="47">
                  <c:v>8344</c:v>
                </c:pt>
                <c:pt idx="48">
                  <c:v>8637</c:v>
                </c:pt>
                <c:pt idx="49">
                  <c:v>8797</c:v>
                </c:pt>
                <c:pt idx="50">
                  <c:v>8877</c:v>
                </c:pt>
                <c:pt idx="51">
                  <c:v>9055</c:v>
                </c:pt>
                <c:pt idx="52">
                  <c:v>8908</c:v>
                </c:pt>
                <c:pt idx="53">
                  <c:v>8581</c:v>
                </c:pt>
                <c:pt idx="54">
                  <c:v>8140</c:v>
                </c:pt>
                <c:pt idx="55">
                  <c:v>8102</c:v>
                </c:pt>
                <c:pt idx="56">
                  <c:v>7994</c:v>
                </c:pt>
                <c:pt idx="57">
                  <c:v>8068</c:v>
                </c:pt>
                <c:pt idx="58">
                  <c:v>8309</c:v>
                </c:pt>
                <c:pt idx="59">
                  <c:v>8364</c:v>
                </c:pt>
                <c:pt idx="60">
                  <c:v>8210</c:v>
                </c:pt>
                <c:pt idx="61">
                  <c:v>8075</c:v>
                </c:pt>
                <c:pt idx="62">
                  <c:v>7961</c:v>
                </c:pt>
                <c:pt idx="63">
                  <c:v>7644</c:v>
                </c:pt>
                <c:pt idx="64">
                  <c:v>7447</c:v>
                </c:pt>
                <c:pt idx="65">
                  <c:v>7407</c:v>
                </c:pt>
                <c:pt idx="66">
                  <c:v>7324</c:v>
                </c:pt>
                <c:pt idx="67">
                  <c:v>7080</c:v>
                </c:pt>
                <c:pt idx="68">
                  <c:v>6896</c:v>
                </c:pt>
                <c:pt idx="69">
                  <c:v>6810</c:v>
                </c:pt>
                <c:pt idx="70">
                  <c:v>6663</c:v>
                </c:pt>
                <c:pt idx="71">
                  <c:v>6495</c:v>
                </c:pt>
                <c:pt idx="72">
                  <c:v>6208</c:v>
                </c:pt>
                <c:pt idx="73">
                  <c:v>5903</c:v>
                </c:pt>
                <c:pt idx="74">
                  <c:v>5672</c:v>
                </c:pt>
                <c:pt idx="75">
                  <c:v>5697</c:v>
                </c:pt>
                <c:pt idx="76">
                  <c:v>5718</c:v>
                </c:pt>
                <c:pt idx="77">
                  <c:v>5620</c:v>
                </c:pt>
                <c:pt idx="78">
                  <c:v>5623</c:v>
                </c:pt>
                <c:pt idx="79">
                  <c:v>5597</c:v>
                </c:pt>
                <c:pt idx="80">
                  <c:v>5502</c:v>
                </c:pt>
                <c:pt idx="81">
                  <c:v>5554</c:v>
                </c:pt>
                <c:pt idx="82">
                  <c:v>5559</c:v>
                </c:pt>
                <c:pt idx="83">
                  <c:v>5327</c:v>
                </c:pt>
                <c:pt idx="84">
                  <c:v>5210</c:v>
                </c:pt>
                <c:pt idx="85">
                  <c:v>5349</c:v>
                </c:pt>
                <c:pt idx="86">
                  <c:v>5237</c:v>
                </c:pt>
                <c:pt idx="87">
                  <c:v>5268</c:v>
                </c:pt>
                <c:pt idx="88">
                  <c:v>4900</c:v>
                </c:pt>
                <c:pt idx="89">
                  <c:v>4953</c:v>
                </c:pt>
                <c:pt idx="90">
                  <c:v>5060</c:v>
                </c:pt>
                <c:pt idx="91">
                  <c:v>5077</c:v>
                </c:pt>
                <c:pt idx="92">
                  <c:v>5114</c:v>
                </c:pt>
                <c:pt idx="93">
                  <c:v>5065</c:v>
                </c:pt>
                <c:pt idx="94">
                  <c:v>4863</c:v>
                </c:pt>
                <c:pt idx="95">
                  <c:v>4910</c:v>
                </c:pt>
                <c:pt idx="96">
                  <c:v>4893</c:v>
                </c:pt>
                <c:pt idx="97">
                  <c:v>5004</c:v>
                </c:pt>
                <c:pt idx="98">
                  <c:v>4903</c:v>
                </c:pt>
                <c:pt idx="99">
                  <c:v>4869</c:v>
                </c:pt>
                <c:pt idx="100">
                  <c:v>4910</c:v>
                </c:pt>
                <c:pt idx="101">
                  <c:v>4971</c:v>
                </c:pt>
                <c:pt idx="102">
                  <c:v>5035</c:v>
                </c:pt>
                <c:pt idx="103">
                  <c:v>4954</c:v>
                </c:pt>
                <c:pt idx="104">
                  <c:v>5145</c:v>
                </c:pt>
                <c:pt idx="105">
                  <c:v>4892</c:v>
                </c:pt>
                <c:pt idx="106">
                  <c:v>4693</c:v>
                </c:pt>
                <c:pt idx="107">
                  <c:v>5069</c:v>
                </c:pt>
                <c:pt idx="108">
                  <c:v>4679</c:v>
                </c:pt>
                <c:pt idx="109">
                  <c:v>4858</c:v>
                </c:pt>
                <c:pt idx="110">
                  <c:v>4881</c:v>
                </c:pt>
                <c:pt idx="111">
                  <c:v>4767</c:v>
                </c:pt>
                <c:pt idx="112">
                  <c:v>4860</c:v>
                </c:pt>
                <c:pt idx="113">
                  <c:v>5174</c:v>
                </c:pt>
                <c:pt idx="114">
                  <c:v>5144</c:v>
                </c:pt>
                <c:pt idx="115">
                  <c:v>5782</c:v>
                </c:pt>
                <c:pt idx="116">
                  <c:v>5154</c:v>
                </c:pt>
                <c:pt idx="117">
                  <c:v>5238</c:v>
                </c:pt>
                <c:pt idx="118">
                  <c:v>5569</c:v>
                </c:pt>
                <c:pt idx="119">
                  <c:v>5379</c:v>
                </c:pt>
                <c:pt idx="120">
                  <c:v>5917</c:v>
                </c:pt>
                <c:pt idx="121">
                  <c:v>6228</c:v>
                </c:pt>
                <c:pt idx="122">
                  <c:v>6694</c:v>
                </c:pt>
                <c:pt idx="123">
                  <c:v>6985</c:v>
                </c:pt>
                <c:pt idx="124">
                  <c:v>7318</c:v>
                </c:pt>
                <c:pt idx="125">
                  <c:v>6823</c:v>
                </c:pt>
                <c:pt idx="126">
                  <c:v>7157</c:v>
                </c:pt>
                <c:pt idx="127">
                  <c:v>7432</c:v>
                </c:pt>
                <c:pt idx="128">
                  <c:v>7430</c:v>
                </c:pt>
                <c:pt idx="129">
                  <c:v>7723</c:v>
                </c:pt>
                <c:pt idx="130">
                  <c:v>7915</c:v>
                </c:pt>
                <c:pt idx="131">
                  <c:v>7941</c:v>
                </c:pt>
                <c:pt idx="132">
                  <c:v>8038</c:v>
                </c:pt>
                <c:pt idx="133">
                  <c:v>8040</c:v>
                </c:pt>
                <c:pt idx="134">
                  <c:v>8384</c:v>
                </c:pt>
                <c:pt idx="135">
                  <c:v>8267</c:v>
                </c:pt>
                <c:pt idx="136">
                  <c:v>8173</c:v>
                </c:pt>
                <c:pt idx="137">
                  <c:v>8384</c:v>
                </c:pt>
                <c:pt idx="138">
                  <c:v>8663</c:v>
                </c:pt>
                <c:pt idx="139">
                  <c:v>8621</c:v>
                </c:pt>
                <c:pt idx="140">
                  <c:v>8677</c:v>
                </c:pt>
                <c:pt idx="141">
                  <c:v>8731</c:v>
                </c:pt>
                <c:pt idx="142">
                  <c:v>8862</c:v>
                </c:pt>
                <c:pt idx="143">
                  <c:v>8968</c:v>
                </c:pt>
                <c:pt idx="144">
                  <c:v>8933</c:v>
                </c:pt>
                <c:pt idx="145">
                  <c:v>8906</c:v>
                </c:pt>
                <c:pt idx="146">
                  <c:v>8905</c:v>
                </c:pt>
                <c:pt idx="147">
                  <c:v>9040</c:v>
                </c:pt>
                <c:pt idx="148">
                  <c:v>9131</c:v>
                </c:pt>
                <c:pt idx="149">
                  <c:v>8882</c:v>
                </c:pt>
                <c:pt idx="150">
                  <c:v>8851</c:v>
                </c:pt>
                <c:pt idx="151">
                  <c:v>8939</c:v>
                </c:pt>
                <c:pt idx="152">
                  <c:v>8846</c:v>
                </c:pt>
                <c:pt idx="153">
                  <c:v>9101</c:v>
                </c:pt>
                <c:pt idx="154">
                  <c:v>8818</c:v>
                </c:pt>
                <c:pt idx="155">
                  <c:v>8561</c:v>
                </c:pt>
                <c:pt idx="156">
                  <c:v>8408</c:v>
                </c:pt>
                <c:pt idx="157">
                  <c:v>8536</c:v>
                </c:pt>
                <c:pt idx="158">
                  <c:v>8500</c:v>
                </c:pt>
                <c:pt idx="159">
                  <c:v>8924</c:v>
                </c:pt>
                <c:pt idx="160">
                  <c:v>8955</c:v>
                </c:pt>
                <c:pt idx="161">
                  <c:v>8782</c:v>
                </c:pt>
                <c:pt idx="162">
                  <c:v>7909</c:v>
                </c:pt>
                <c:pt idx="163">
                  <c:v>9094</c:v>
                </c:pt>
                <c:pt idx="164">
                  <c:v>9248</c:v>
                </c:pt>
                <c:pt idx="165">
                  <c:v>9189</c:v>
                </c:pt>
                <c:pt idx="166">
                  <c:v>9108</c:v>
                </c:pt>
                <c:pt idx="167">
                  <c:v>9194</c:v>
                </c:pt>
                <c:pt idx="168">
                  <c:v>9323</c:v>
                </c:pt>
                <c:pt idx="169">
                  <c:v>9528</c:v>
                </c:pt>
                <c:pt idx="170">
                  <c:v>9768</c:v>
                </c:pt>
                <c:pt idx="171">
                  <c:v>10066</c:v>
                </c:pt>
                <c:pt idx="172">
                  <c:v>10138</c:v>
                </c:pt>
                <c:pt idx="173">
                  <c:v>10072</c:v>
                </c:pt>
                <c:pt idx="174">
                  <c:v>10163</c:v>
                </c:pt>
                <c:pt idx="175">
                  <c:v>10118</c:v>
                </c:pt>
                <c:pt idx="176">
                  <c:v>10456</c:v>
                </c:pt>
                <c:pt idx="177">
                  <c:v>10976</c:v>
                </c:pt>
                <c:pt idx="178">
                  <c:v>11169</c:v>
                </c:pt>
              </c:numCache>
            </c:numRef>
          </c:val>
          <c:extLst>
            <c:ext xmlns:c16="http://schemas.microsoft.com/office/drawing/2014/chart" uri="{C3380CC4-5D6E-409C-BE32-E72D297353CC}">
              <c16:uniqueId val="{00000004-9FE7-47E6-9DEF-494A7680FE9A}"/>
            </c:ext>
          </c:extLst>
        </c:ser>
        <c:ser>
          <c:idx val="5"/>
          <c:order val="5"/>
          <c:tx>
            <c:strRef>
              <c:f>Sheet1!$F$1:$F$3</c:f>
              <c:strCache>
                <c:ptCount val="3"/>
                <c:pt idx="2">
                  <c:v>ND</c:v>
                </c:pt>
              </c:strCache>
            </c:strRef>
          </c:tx>
          <c:spPr>
            <a:solidFill>
              <a:schemeClr val="accent6"/>
            </a:solidFill>
            <a:ln>
              <a:noFill/>
            </a:ln>
            <a:effectLst/>
          </c:spPr>
          <c:cat>
            <c:numRef>
              <c:f>Sheet1!$A$4:$A$214</c:f>
              <c:numCache>
                <c:formatCode>[$-409]mmm\-yy;@</c:formatCode>
                <c:ptCount val="211"/>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pt idx="123">
                  <c:v>43040</c:v>
                </c:pt>
                <c:pt idx="124">
                  <c:v>43070</c:v>
                </c:pt>
                <c:pt idx="125">
                  <c:v>43101</c:v>
                </c:pt>
                <c:pt idx="126">
                  <c:v>43132</c:v>
                </c:pt>
                <c:pt idx="127">
                  <c:v>43160</c:v>
                </c:pt>
                <c:pt idx="128">
                  <c:v>43191</c:v>
                </c:pt>
                <c:pt idx="129">
                  <c:v>43221</c:v>
                </c:pt>
                <c:pt idx="130">
                  <c:v>43252</c:v>
                </c:pt>
                <c:pt idx="131">
                  <c:v>43282</c:v>
                </c:pt>
                <c:pt idx="132">
                  <c:v>43313</c:v>
                </c:pt>
                <c:pt idx="133">
                  <c:v>43344</c:v>
                </c:pt>
                <c:pt idx="134">
                  <c:v>43374</c:v>
                </c:pt>
                <c:pt idx="135">
                  <c:v>43405</c:v>
                </c:pt>
                <c:pt idx="136">
                  <c:v>43435</c:v>
                </c:pt>
                <c:pt idx="137">
                  <c:v>43466</c:v>
                </c:pt>
                <c:pt idx="138">
                  <c:v>43497</c:v>
                </c:pt>
                <c:pt idx="139">
                  <c:v>43525</c:v>
                </c:pt>
                <c:pt idx="140">
                  <c:v>43556</c:v>
                </c:pt>
                <c:pt idx="141">
                  <c:v>43586</c:v>
                </c:pt>
                <c:pt idx="142">
                  <c:v>43617</c:v>
                </c:pt>
                <c:pt idx="143">
                  <c:v>43647</c:v>
                </c:pt>
                <c:pt idx="144">
                  <c:v>43678</c:v>
                </c:pt>
                <c:pt idx="145">
                  <c:v>43709</c:v>
                </c:pt>
                <c:pt idx="146">
                  <c:v>43739</c:v>
                </c:pt>
                <c:pt idx="147">
                  <c:v>43770</c:v>
                </c:pt>
                <c:pt idx="148">
                  <c:v>43800</c:v>
                </c:pt>
                <c:pt idx="149">
                  <c:v>43831</c:v>
                </c:pt>
                <c:pt idx="150">
                  <c:v>43862</c:v>
                </c:pt>
                <c:pt idx="151">
                  <c:v>43891</c:v>
                </c:pt>
                <c:pt idx="152">
                  <c:v>43922</c:v>
                </c:pt>
                <c:pt idx="153">
                  <c:v>43952</c:v>
                </c:pt>
                <c:pt idx="154">
                  <c:v>43983</c:v>
                </c:pt>
                <c:pt idx="155">
                  <c:v>44013</c:v>
                </c:pt>
                <c:pt idx="156">
                  <c:v>44044</c:v>
                </c:pt>
                <c:pt idx="157">
                  <c:v>44075</c:v>
                </c:pt>
                <c:pt idx="158">
                  <c:v>44105</c:v>
                </c:pt>
                <c:pt idx="159">
                  <c:v>44136</c:v>
                </c:pt>
                <c:pt idx="160">
                  <c:v>44166</c:v>
                </c:pt>
                <c:pt idx="161">
                  <c:v>44197</c:v>
                </c:pt>
                <c:pt idx="162">
                  <c:v>44228</c:v>
                </c:pt>
                <c:pt idx="163">
                  <c:v>44256</c:v>
                </c:pt>
                <c:pt idx="164">
                  <c:v>44287</c:v>
                </c:pt>
                <c:pt idx="165">
                  <c:v>44317</c:v>
                </c:pt>
                <c:pt idx="166">
                  <c:v>44348</c:v>
                </c:pt>
                <c:pt idx="167">
                  <c:v>44378</c:v>
                </c:pt>
                <c:pt idx="168">
                  <c:v>44409</c:v>
                </c:pt>
                <c:pt idx="169">
                  <c:v>44440</c:v>
                </c:pt>
                <c:pt idx="170">
                  <c:v>44470</c:v>
                </c:pt>
                <c:pt idx="171">
                  <c:v>44501</c:v>
                </c:pt>
                <c:pt idx="172">
                  <c:v>44531</c:v>
                </c:pt>
                <c:pt idx="173">
                  <c:v>44562</c:v>
                </c:pt>
                <c:pt idx="174">
                  <c:v>44593</c:v>
                </c:pt>
                <c:pt idx="175">
                  <c:v>44621</c:v>
                </c:pt>
                <c:pt idx="176">
                  <c:v>44652</c:v>
                </c:pt>
                <c:pt idx="177">
                  <c:v>44682</c:v>
                </c:pt>
                <c:pt idx="178">
                  <c:v>44713</c:v>
                </c:pt>
              </c:numCache>
            </c:numRef>
          </c:cat>
          <c:val>
            <c:numRef>
              <c:f>Sheet1!$F$4:$F$214</c:f>
              <c:numCache>
                <c:formatCode>#,##0</c:formatCode>
                <c:ptCount val="211"/>
                <c:pt idx="0">
                  <c:v>204</c:v>
                </c:pt>
                <c:pt idx="1">
                  <c:v>202</c:v>
                </c:pt>
                <c:pt idx="2">
                  <c:v>203</c:v>
                </c:pt>
                <c:pt idx="3">
                  <c:v>207</c:v>
                </c:pt>
                <c:pt idx="4">
                  <c:v>182</c:v>
                </c:pt>
                <c:pt idx="5">
                  <c:v>209</c:v>
                </c:pt>
                <c:pt idx="6">
                  <c:v>207</c:v>
                </c:pt>
                <c:pt idx="7">
                  <c:v>215</c:v>
                </c:pt>
                <c:pt idx="8">
                  <c:v>221</c:v>
                </c:pt>
                <c:pt idx="9">
                  <c:v>232</c:v>
                </c:pt>
                <c:pt idx="10">
                  <c:v>243</c:v>
                </c:pt>
                <c:pt idx="11">
                  <c:v>243</c:v>
                </c:pt>
                <c:pt idx="12">
                  <c:v>249</c:v>
                </c:pt>
                <c:pt idx="13">
                  <c:v>260</c:v>
                </c:pt>
                <c:pt idx="14">
                  <c:v>267</c:v>
                </c:pt>
                <c:pt idx="15">
                  <c:v>269</c:v>
                </c:pt>
                <c:pt idx="16">
                  <c:v>242</c:v>
                </c:pt>
                <c:pt idx="17">
                  <c:v>241</c:v>
                </c:pt>
                <c:pt idx="18">
                  <c:v>243</c:v>
                </c:pt>
                <c:pt idx="19">
                  <c:v>245</c:v>
                </c:pt>
                <c:pt idx="20">
                  <c:v>250</c:v>
                </c:pt>
                <c:pt idx="21">
                  <c:v>247</c:v>
                </c:pt>
                <c:pt idx="22">
                  <c:v>249</c:v>
                </c:pt>
                <c:pt idx="23">
                  <c:v>258</c:v>
                </c:pt>
                <c:pt idx="24">
                  <c:v>263</c:v>
                </c:pt>
                <c:pt idx="25">
                  <c:v>260</c:v>
                </c:pt>
                <c:pt idx="26">
                  <c:v>255</c:v>
                </c:pt>
                <c:pt idx="27">
                  <c:v>267</c:v>
                </c:pt>
                <c:pt idx="28">
                  <c:v>262</c:v>
                </c:pt>
                <c:pt idx="29">
                  <c:v>252</c:v>
                </c:pt>
                <c:pt idx="30">
                  <c:v>272</c:v>
                </c:pt>
                <c:pt idx="31">
                  <c:v>279</c:v>
                </c:pt>
                <c:pt idx="32">
                  <c:v>282</c:v>
                </c:pt>
                <c:pt idx="33">
                  <c:v>302</c:v>
                </c:pt>
                <c:pt idx="34">
                  <c:v>305</c:v>
                </c:pt>
                <c:pt idx="35">
                  <c:v>324</c:v>
                </c:pt>
                <c:pt idx="36">
                  <c:v>331</c:v>
                </c:pt>
                <c:pt idx="37">
                  <c:v>343</c:v>
                </c:pt>
                <c:pt idx="38">
                  <c:v>348</c:v>
                </c:pt>
                <c:pt idx="39">
                  <c:v>360</c:v>
                </c:pt>
                <c:pt idx="40">
                  <c:v>343</c:v>
                </c:pt>
                <c:pt idx="41">
                  <c:v>340</c:v>
                </c:pt>
                <c:pt idx="42">
                  <c:v>342</c:v>
                </c:pt>
                <c:pt idx="43">
                  <c:v>360</c:v>
                </c:pt>
                <c:pt idx="44">
                  <c:v>359</c:v>
                </c:pt>
                <c:pt idx="45">
                  <c:v>364</c:v>
                </c:pt>
                <c:pt idx="46">
                  <c:v>397</c:v>
                </c:pt>
                <c:pt idx="47">
                  <c:v>434</c:v>
                </c:pt>
                <c:pt idx="48">
                  <c:v>466</c:v>
                </c:pt>
                <c:pt idx="49">
                  <c:v>492</c:v>
                </c:pt>
                <c:pt idx="50">
                  <c:v>515</c:v>
                </c:pt>
                <c:pt idx="51">
                  <c:v>534</c:v>
                </c:pt>
                <c:pt idx="52">
                  <c:v>552</c:v>
                </c:pt>
                <c:pt idx="53">
                  <c:v>572</c:v>
                </c:pt>
                <c:pt idx="54">
                  <c:v>587</c:v>
                </c:pt>
                <c:pt idx="55">
                  <c:v>620</c:v>
                </c:pt>
                <c:pt idx="56">
                  <c:v>641</c:v>
                </c:pt>
                <c:pt idx="57">
                  <c:v>678</c:v>
                </c:pt>
                <c:pt idx="58">
                  <c:v>701</c:v>
                </c:pt>
                <c:pt idx="59">
                  <c:v>719</c:v>
                </c:pt>
                <c:pt idx="60">
                  <c:v>762</c:v>
                </c:pt>
                <c:pt idx="61">
                  <c:v>797</c:v>
                </c:pt>
                <c:pt idx="62">
                  <c:v>798</c:v>
                </c:pt>
                <c:pt idx="63">
                  <c:v>781</c:v>
                </c:pt>
                <c:pt idx="64">
                  <c:v>817</c:v>
                </c:pt>
                <c:pt idx="65">
                  <c:v>792</c:v>
                </c:pt>
                <c:pt idx="66">
                  <c:v>835</c:v>
                </c:pt>
                <c:pt idx="67">
                  <c:v>846</c:v>
                </c:pt>
                <c:pt idx="68">
                  <c:v>861</c:v>
                </c:pt>
                <c:pt idx="69">
                  <c:v>900</c:v>
                </c:pt>
                <c:pt idx="70">
                  <c:v>933</c:v>
                </c:pt>
                <c:pt idx="71">
                  <c:v>972</c:v>
                </c:pt>
                <c:pt idx="72">
                  <c:v>1008</c:v>
                </c:pt>
                <c:pt idx="73">
                  <c:v>1066</c:v>
                </c:pt>
                <c:pt idx="74">
                  <c:v>1072</c:v>
                </c:pt>
                <c:pt idx="75">
                  <c:v>1085</c:v>
                </c:pt>
                <c:pt idx="76">
                  <c:v>992</c:v>
                </c:pt>
                <c:pt idx="77">
                  <c:v>1015</c:v>
                </c:pt>
                <c:pt idx="78">
                  <c:v>1064</c:v>
                </c:pt>
                <c:pt idx="79">
                  <c:v>1090</c:v>
                </c:pt>
                <c:pt idx="80">
                  <c:v>1139</c:v>
                </c:pt>
                <c:pt idx="81">
                  <c:v>1195</c:v>
                </c:pt>
                <c:pt idx="82">
                  <c:v>1254</c:v>
                </c:pt>
                <c:pt idx="83">
                  <c:v>1294</c:v>
                </c:pt>
                <c:pt idx="84">
                  <c:v>1349</c:v>
                </c:pt>
                <c:pt idx="85">
                  <c:v>1423</c:v>
                </c:pt>
                <c:pt idx="86">
                  <c:v>1437</c:v>
                </c:pt>
                <c:pt idx="87">
                  <c:v>1438</c:v>
                </c:pt>
                <c:pt idx="88">
                  <c:v>1516</c:v>
                </c:pt>
                <c:pt idx="89">
                  <c:v>1476</c:v>
                </c:pt>
                <c:pt idx="90">
                  <c:v>1480</c:v>
                </c:pt>
                <c:pt idx="91">
                  <c:v>1527</c:v>
                </c:pt>
                <c:pt idx="92">
                  <c:v>1534</c:v>
                </c:pt>
                <c:pt idx="93">
                  <c:v>1625</c:v>
                </c:pt>
                <c:pt idx="94">
                  <c:v>1655</c:v>
                </c:pt>
                <c:pt idx="95">
                  <c:v>1658</c:v>
                </c:pt>
                <c:pt idx="96">
                  <c:v>1644</c:v>
                </c:pt>
                <c:pt idx="97">
                  <c:v>1604</c:v>
                </c:pt>
                <c:pt idx="98">
                  <c:v>1657</c:v>
                </c:pt>
                <c:pt idx="99">
                  <c:v>1678</c:v>
                </c:pt>
                <c:pt idx="100">
                  <c:v>1673</c:v>
                </c:pt>
                <c:pt idx="101">
                  <c:v>1642</c:v>
                </c:pt>
                <c:pt idx="102">
                  <c:v>1691</c:v>
                </c:pt>
                <c:pt idx="103">
                  <c:v>1713</c:v>
                </c:pt>
                <c:pt idx="104">
                  <c:v>1630</c:v>
                </c:pt>
                <c:pt idx="105">
                  <c:v>1645</c:v>
                </c:pt>
                <c:pt idx="106">
                  <c:v>1665</c:v>
                </c:pt>
                <c:pt idx="107">
                  <c:v>1699</c:v>
                </c:pt>
                <c:pt idx="108">
                  <c:v>1640</c:v>
                </c:pt>
                <c:pt idx="109">
                  <c:v>1614</c:v>
                </c:pt>
                <c:pt idx="110">
                  <c:v>1721</c:v>
                </c:pt>
                <c:pt idx="111">
                  <c:v>1763</c:v>
                </c:pt>
                <c:pt idx="112">
                  <c:v>1541</c:v>
                </c:pt>
                <c:pt idx="113">
                  <c:v>1564</c:v>
                </c:pt>
                <c:pt idx="114">
                  <c:v>1718</c:v>
                </c:pt>
                <c:pt idx="115">
                  <c:v>1739</c:v>
                </c:pt>
                <c:pt idx="116">
                  <c:v>1840</c:v>
                </c:pt>
                <c:pt idx="117">
                  <c:v>1858</c:v>
                </c:pt>
                <c:pt idx="118">
                  <c:v>1856</c:v>
                </c:pt>
                <c:pt idx="119">
                  <c:v>1901</c:v>
                </c:pt>
                <c:pt idx="120">
                  <c:v>1955</c:v>
                </c:pt>
                <c:pt idx="121">
                  <c:v>1947</c:v>
                </c:pt>
                <c:pt idx="122">
                  <c:v>2066</c:v>
                </c:pt>
                <c:pt idx="123">
                  <c:v>2099</c:v>
                </c:pt>
                <c:pt idx="124">
                  <c:v>2087</c:v>
                </c:pt>
                <c:pt idx="125">
                  <c:v>2077</c:v>
                </c:pt>
                <c:pt idx="126">
                  <c:v>2107</c:v>
                </c:pt>
                <c:pt idx="127">
                  <c:v>2122</c:v>
                </c:pt>
                <c:pt idx="128">
                  <c:v>2243</c:v>
                </c:pt>
                <c:pt idx="129">
                  <c:v>2315</c:v>
                </c:pt>
                <c:pt idx="130">
                  <c:v>2300</c:v>
                </c:pt>
                <c:pt idx="131">
                  <c:v>2403</c:v>
                </c:pt>
                <c:pt idx="132">
                  <c:v>2442</c:v>
                </c:pt>
                <c:pt idx="133">
                  <c:v>2527</c:v>
                </c:pt>
                <c:pt idx="134">
                  <c:v>2569</c:v>
                </c:pt>
                <c:pt idx="135">
                  <c:v>2524</c:v>
                </c:pt>
                <c:pt idx="136">
                  <c:v>2653</c:v>
                </c:pt>
                <c:pt idx="137">
                  <c:v>2700</c:v>
                </c:pt>
                <c:pt idx="138">
                  <c:v>2612</c:v>
                </c:pt>
                <c:pt idx="139">
                  <c:v>2803</c:v>
                </c:pt>
                <c:pt idx="140">
                  <c:v>2827</c:v>
                </c:pt>
                <c:pt idx="141">
                  <c:v>2816</c:v>
                </c:pt>
                <c:pt idx="142">
                  <c:v>2887</c:v>
                </c:pt>
                <c:pt idx="143">
                  <c:v>2947</c:v>
                </c:pt>
                <c:pt idx="144">
                  <c:v>3016</c:v>
                </c:pt>
                <c:pt idx="145">
                  <c:v>2951</c:v>
                </c:pt>
                <c:pt idx="146">
                  <c:v>3082</c:v>
                </c:pt>
                <c:pt idx="147">
                  <c:v>3145</c:v>
                </c:pt>
                <c:pt idx="148">
                  <c:v>3078</c:v>
                </c:pt>
                <c:pt idx="149">
                  <c:v>3021</c:v>
                </c:pt>
                <c:pt idx="150">
                  <c:v>3112</c:v>
                </c:pt>
                <c:pt idx="151">
                  <c:v>3136</c:v>
                </c:pt>
                <c:pt idx="152">
                  <c:v>2729</c:v>
                </c:pt>
                <c:pt idx="153">
                  <c:v>1934</c:v>
                </c:pt>
                <c:pt idx="154">
                  <c:v>1981</c:v>
                </c:pt>
                <c:pt idx="155">
                  <c:v>2308</c:v>
                </c:pt>
                <c:pt idx="156">
                  <c:v>2642</c:v>
                </c:pt>
                <c:pt idx="157">
                  <c:v>2814</c:v>
                </c:pt>
                <c:pt idx="158">
                  <c:v>2888</c:v>
                </c:pt>
                <c:pt idx="159">
                  <c:v>2885</c:v>
                </c:pt>
                <c:pt idx="160">
                  <c:v>2887</c:v>
                </c:pt>
                <c:pt idx="161">
                  <c:v>2776</c:v>
                </c:pt>
                <c:pt idx="162">
                  <c:v>2621</c:v>
                </c:pt>
                <c:pt idx="163">
                  <c:v>2776</c:v>
                </c:pt>
                <c:pt idx="164">
                  <c:v>2838</c:v>
                </c:pt>
                <c:pt idx="165">
                  <c:v>2900</c:v>
                </c:pt>
                <c:pt idx="166">
                  <c:v>2909</c:v>
                </c:pt>
                <c:pt idx="167">
                  <c:v>2852</c:v>
                </c:pt>
                <c:pt idx="168">
                  <c:v>2943</c:v>
                </c:pt>
                <c:pt idx="169">
                  <c:v>3003</c:v>
                </c:pt>
                <c:pt idx="170">
                  <c:v>2997</c:v>
                </c:pt>
                <c:pt idx="171">
                  <c:v>3069</c:v>
                </c:pt>
                <c:pt idx="172">
                  <c:v>3024</c:v>
                </c:pt>
                <c:pt idx="173">
                  <c:v>2837</c:v>
                </c:pt>
                <c:pt idx="174">
                  <c:v>2861</c:v>
                </c:pt>
                <c:pt idx="175">
                  <c:v>2993</c:v>
                </c:pt>
                <c:pt idx="176">
                  <c:v>2457</c:v>
                </c:pt>
                <c:pt idx="177">
                  <c:v>2799</c:v>
                </c:pt>
                <c:pt idx="178">
                  <c:v>3063</c:v>
                </c:pt>
              </c:numCache>
            </c:numRef>
          </c:val>
          <c:extLst>
            <c:ext xmlns:c16="http://schemas.microsoft.com/office/drawing/2014/chart" uri="{C3380CC4-5D6E-409C-BE32-E72D297353CC}">
              <c16:uniqueId val="{00000005-9FE7-47E6-9DEF-494A7680FE9A}"/>
            </c:ext>
          </c:extLst>
        </c:ser>
        <c:ser>
          <c:idx val="6"/>
          <c:order val="6"/>
          <c:tx>
            <c:strRef>
              <c:f>Sheet1!$G$1:$G$3</c:f>
              <c:strCache>
                <c:ptCount val="3"/>
                <c:pt idx="2">
                  <c:v>NM</c:v>
                </c:pt>
              </c:strCache>
            </c:strRef>
          </c:tx>
          <c:spPr>
            <a:solidFill>
              <a:schemeClr val="accent2">
                <a:lumMod val="20000"/>
                <a:lumOff val="80000"/>
              </a:schemeClr>
            </a:solidFill>
            <a:ln>
              <a:noFill/>
            </a:ln>
            <a:effectLst/>
          </c:spPr>
          <c:cat>
            <c:numRef>
              <c:f>Sheet1!$A$4:$A$214</c:f>
              <c:numCache>
                <c:formatCode>[$-409]mmm\-yy;@</c:formatCode>
                <c:ptCount val="211"/>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pt idx="123">
                  <c:v>43040</c:v>
                </c:pt>
                <c:pt idx="124">
                  <c:v>43070</c:v>
                </c:pt>
                <c:pt idx="125">
                  <c:v>43101</c:v>
                </c:pt>
                <c:pt idx="126">
                  <c:v>43132</c:v>
                </c:pt>
                <c:pt idx="127">
                  <c:v>43160</c:v>
                </c:pt>
                <c:pt idx="128">
                  <c:v>43191</c:v>
                </c:pt>
                <c:pt idx="129">
                  <c:v>43221</c:v>
                </c:pt>
                <c:pt idx="130">
                  <c:v>43252</c:v>
                </c:pt>
                <c:pt idx="131">
                  <c:v>43282</c:v>
                </c:pt>
                <c:pt idx="132">
                  <c:v>43313</c:v>
                </c:pt>
                <c:pt idx="133">
                  <c:v>43344</c:v>
                </c:pt>
                <c:pt idx="134">
                  <c:v>43374</c:v>
                </c:pt>
                <c:pt idx="135">
                  <c:v>43405</c:v>
                </c:pt>
                <c:pt idx="136">
                  <c:v>43435</c:v>
                </c:pt>
                <c:pt idx="137">
                  <c:v>43466</c:v>
                </c:pt>
                <c:pt idx="138">
                  <c:v>43497</c:v>
                </c:pt>
                <c:pt idx="139">
                  <c:v>43525</c:v>
                </c:pt>
                <c:pt idx="140">
                  <c:v>43556</c:v>
                </c:pt>
                <c:pt idx="141">
                  <c:v>43586</c:v>
                </c:pt>
                <c:pt idx="142">
                  <c:v>43617</c:v>
                </c:pt>
                <c:pt idx="143">
                  <c:v>43647</c:v>
                </c:pt>
                <c:pt idx="144">
                  <c:v>43678</c:v>
                </c:pt>
                <c:pt idx="145">
                  <c:v>43709</c:v>
                </c:pt>
                <c:pt idx="146">
                  <c:v>43739</c:v>
                </c:pt>
                <c:pt idx="147">
                  <c:v>43770</c:v>
                </c:pt>
                <c:pt idx="148">
                  <c:v>43800</c:v>
                </c:pt>
                <c:pt idx="149">
                  <c:v>43831</c:v>
                </c:pt>
                <c:pt idx="150">
                  <c:v>43862</c:v>
                </c:pt>
                <c:pt idx="151">
                  <c:v>43891</c:v>
                </c:pt>
                <c:pt idx="152">
                  <c:v>43922</c:v>
                </c:pt>
                <c:pt idx="153">
                  <c:v>43952</c:v>
                </c:pt>
                <c:pt idx="154">
                  <c:v>43983</c:v>
                </c:pt>
                <c:pt idx="155">
                  <c:v>44013</c:v>
                </c:pt>
                <c:pt idx="156">
                  <c:v>44044</c:v>
                </c:pt>
                <c:pt idx="157">
                  <c:v>44075</c:v>
                </c:pt>
                <c:pt idx="158">
                  <c:v>44105</c:v>
                </c:pt>
                <c:pt idx="159">
                  <c:v>44136</c:v>
                </c:pt>
                <c:pt idx="160">
                  <c:v>44166</c:v>
                </c:pt>
                <c:pt idx="161">
                  <c:v>44197</c:v>
                </c:pt>
                <c:pt idx="162">
                  <c:v>44228</c:v>
                </c:pt>
                <c:pt idx="163">
                  <c:v>44256</c:v>
                </c:pt>
                <c:pt idx="164">
                  <c:v>44287</c:v>
                </c:pt>
                <c:pt idx="165">
                  <c:v>44317</c:v>
                </c:pt>
                <c:pt idx="166">
                  <c:v>44348</c:v>
                </c:pt>
                <c:pt idx="167">
                  <c:v>44378</c:v>
                </c:pt>
                <c:pt idx="168">
                  <c:v>44409</c:v>
                </c:pt>
                <c:pt idx="169">
                  <c:v>44440</c:v>
                </c:pt>
                <c:pt idx="170">
                  <c:v>44470</c:v>
                </c:pt>
                <c:pt idx="171">
                  <c:v>44501</c:v>
                </c:pt>
                <c:pt idx="172">
                  <c:v>44531</c:v>
                </c:pt>
                <c:pt idx="173">
                  <c:v>44562</c:v>
                </c:pt>
                <c:pt idx="174">
                  <c:v>44593</c:v>
                </c:pt>
                <c:pt idx="175">
                  <c:v>44621</c:v>
                </c:pt>
                <c:pt idx="176">
                  <c:v>44652</c:v>
                </c:pt>
                <c:pt idx="177">
                  <c:v>44682</c:v>
                </c:pt>
                <c:pt idx="178">
                  <c:v>44713</c:v>
                </c:pt>
              </c:numCache>
            </c:numRef>
          </c:cat>
          <c:val>
            <c:numRef>
              <c:f>Sheet1!$G$4:$G$214</c:f>
              <c:numCache>
                <c:formatCode>#,##0</c:formatCode>
                <c:ptCount val="211"/>
                <c:pt idx="0">
                  <c:v>4217</c:v>
                </c:pt>
                <c:pt idx="1">
                  <c:v>4363</c:v>
                </c:pt>
                <c:pt idx="2">
                  <c:v>4284</c:v>
                </c:pt>
                <c:pt idx="3">
                  <c:v>4262</c:v>
                </c:pt>
                <c:pt idx="4">
                  <c:v>3997</c:v>
                </c:pt>
                <c:pt idx="5">
                  <c:v>3820</c:v>
                </c:pt>
                <c:pt idx="6">
                  <c:v>3958</c:v>
                </c:pt>
                <c:pt idx="7">
                  <c:v>4128</c:v>
                </c:pt>
                <c:pt idx="8">
                  <c:v>4157</c:v>
                </c:pt>
                <c:pt idx="9">
                  <c:v>4170</c:v>
                </c:pt>
                <c:pt idx="10">
                  <c:v>3975</c:v>
                </c:pt>
                <c:pt idx="11">
                  <c:v>4179</c:v>
                </c:pt>
                <c:pt idx="12">
                  <c:v>4092</c:v>
                </c:pt>
                <c:pt idx="13">
                  <c:v>4069</c:v>
                </c:pt>
                <c:pt idx="14">
                  <c:v>4168</c:v>
                </c:pt>
                <c:pt idx="15">
                  <c:v>4078</c:v>
                </c:pt>
                <c:pt idx="16">
                  <c:v>3957</c:v>
                </c:pt>
                <c:pt idx="17">
                  <c:v>3968</c:v>
                </c:pt>
                <c:pt idx="18">
                  <c:v>4063</c:v>
                </c:pt>
                <c:pt idx="19">
                  <c:v>4018</c:v>
                </c:pt>
                <c:pt idx="20">
                  <c:v>3979</c:v>
                </c:pt>
                <c:pt idx="21">
                  <c:v>3960</c:v>
                </c:pt>
                <c:pt idx="22">
                  <c:v>3857</c:v>
                </c:pt>
                <c:pt idx="23">
                  <c:v>3863</c:v>
                </c:pt>
                <c:pt idx="24">
                  <c:v>3927</c:v>
                </c:pt>
                <c:pt idx="25">
                  <c:v>3818</c:v>
                </c:pt>
                <c:pt idx="26">
                  <c:v>3914</c:v>
                </c:pt>
                <c:pt idx="27">
                  <c:v>3865</c:v>
                </c:pt>
                <c:pt idx="28">
                  <c:v>3635</c:v>
                </c:pt>
                <c:pt idx="29">
                  <c:v>3630</c:v>
                </c:pt>
                <c:pt idx="30">
                  <c:v>3650</c:v>
                </c:pt>
                <c:pt idx="31">
                  <c:v>3630</c:v>
                </c:pt>
                <c:pt idx="32">
                  <c:v>3688</c:v>
                </c:pt>
                <c:pt idx="33">
                  <c:v>3703</c:v>
                </c:pt>
                <c:pt idx="34">
                  <c:v>3569</c:v>
                </c:pt>
                <c:pt idx="35">
                  <c:v>3723</c:v>
                </c:pt>
                <c:pt idx="36">
                  <c:v>3725</c:v>
                </c:pt>
                <c:pt idx="37">
                  <c:v>3714</c:v>
                </c:pt>
                <c:pt idx="38">
                  <c:v>3637</c:v>
                </c:pt>
                <c:pt idx="39">
                  <c:v>3694</c:v>
                </c:pt>
                <c:pt idx="40">
                  <c:v>3738</c:v>
                </c:pt>
                <c:pt idx="41">
                  <c:v>3376</c:v>
                </c:pt>
                <c:pt idx="42">
                  <c:v>3283</c:v>
                </c:pt>
                <c:pt idx="43">
                  <c:v>3645</c:v>
                </c:pt>
                <c:pt idx="44">
                  <c:v>3579</c:v>
                </c:pt>
                <c:pt idx="45">
                  <c:v>3592</c:v>
                </c:pt>
                <c:pt idx="46">
                  <c:v>3558</c:v>
                </c:pt>
                <c:pt idx="47">
                  <c:v>3592</c:v>
                </c:pt>
                <c:pt idx="48">
                  <c:v>3598</c:v>
                </c:pt>
                <c:pt idx="49">
                  <c:v>3590</c:v>
                </c:pt>
                <c:pt idx="50">
                  <c:v>3548</c:v>
                </c:pt>
                <c:pt idx="51">
                  <c:v>3506</c:v>
                </c:pt>
                <c:pt idx="52">
                  <c:v>3448</c:v>
                </c:pt>
                <c:pt idx="53">
                  <c:v>3551</c:v>
                </c:pt>
                <c:pt idx="54">
                  <c:v>3553</c:v>
                </c:pt>
                <c:pt idx="55">
                  <c:v>3513</c:v>
                </c:pt>
                <c:pt idx="56">
                  <c:v>3480</c:v>
                </c:pt>
                <c:pt idx="57">
                  <c:v>3481</c:v>
                </c:pt>
                <c:pt idx="58">
                  <c:v>3407</c:v>
                </c:pt>
                <c:pt idx="59">
                  <c:v>3502</c:v>
                </c:pt>
                <c:pt idx="60">
                  <c:v>3488</c:v>
                </c:pt>
                <c:pt idx="61">
                  <c:v>3459</c:v>
                </c:pt>
                <c:pt idx="62">
                  <c:v>3573</c:v>
                </c:pt>
                <c:pt idx="63">
                  <c:v>3488</c:v>
                </c:pt>
                <c:pt idx="64">
                  <c:v>3351</c:v>
                </c:pt>
                <c:pt idx="65">
                  <c:v>3135</c:v>
                </c:pt>
                <c:pt idx="66">
                  <c:v>3364</c:v>
                </c:pt>
                <c:pt idx="67">
                  <c:v>3412</c:v>
                </c:pt>
                <c:pt idx="68">
                  <c:v>3512</c:v>
                </c:pt>
                <c:pt idx="69">
                  <c:v>3450</c:v>
                </c:pt>
                <c:pt idx="70">
                  <c:v>3484</c:v>
                </c:pt>
                <c:pt idx="71">
                  <c:v>3501</c:v>
                </c:pt>
                <c:pt idx="72">
                  <c:v>3527</c:v>
                </c:pt>
                <c:pt idx="73">
                  <c:v>3454</c:v>
                </c:pt>
                <c:pt idx="74">
                  <c:v>3519</c:v>
                </c:pt>
                <c:pt idx="75">
                  <c:v>3371</c:v>
                </c:pt>
                <c:pt idx="76">
                  <c:v>3281</c:v>
                </c:pt>
                <c:pt idx="77">
                  <c:v>3367</c:v>
                </c:pt>
                <c:pt idx="78">
                  <c:v>3404</c:v>
                </c:pt>
                <c:pt idx="79">
                  <c:v>3471</c:v>
                </c:pt>
                <c:pt idx="80">
                  <c:v>3484</c:v>
                </c:pt>
                <c:pt idx="81">
                  <c:v>3403</c:v>
                </c:pt>
                <c:pt idx="82">
                  <c:v>3473</c:v>
                </c:pt>
                <c:pt idx="83">
                  <c:v>3500</c:v>
                </c:pt>
                <c:pt idx="84">
                  <c:v>3545</c:v>
                </c:pt>
                <c:pt idx="85">
                  <c:v>3474</c:v>
                </c:pt>
                <c:pt idx="86">
                  <c:v>3473</c:v>
                </c:pt>
                <c:pt idx="87">
                  <c:v>3529</c:v>
                </c:pt>
                <c:pt idx="88">
                  <c:v>3508</c:v>
                </c:pt>
                <c:pt idx="89">
                  <c:v>3333</c:v>
                </c:pt>
                <c:pt idx="90">
                  <c:v>3499</c:v>
                </c:pt>
                <c:pt idx="91">
                  <c:v>3549</c:v>
                </c:pt>
                <c:pt idx="92">
                  <c:v>3594</c:v>
                </c:pt>
                <c:pt idx="93">
                  <c:v>3614</c:v>
                </c:pt>
                <c:pt idx="94">
                  <c:v>3592</c:v>
                </c:pt>
                <c:pt idx="95">
                  <c:v>3542</c:v>
                </c:pt>
                <c:pt idx="96">
                  <c:v>3647</c:v>
                </c:pt>
                <c:pt idx="97">
                  <c:v>3691</c:v>
                </c:pt>
                <c:pt idx="98">
                  <c:v>3652</c:v>
                </c:pt>
                <c:pt idx="99">
                  <c:v>3626</c:v>
                </c:pt>
                <c:pt idx="100">
                  <c:v>3299</c:v>
                </c:pt>
                <c:pt idx="101">
                  <c:v>3226</c:v>
                </c:pt>
                <c:pt idx="102">
                  <c:v>3393</c:v>
                </c:pt>
                <c:pt idx="103">
                  <c:v>3535</c:v>
                </c:pt>
                <c:pt idx="104">
                  <c:v>3537</c:v>
                </c:pt>
                <c:pt idx="105">
                  <c:v>3514</c:v>
                </c:pt>
                <c:pt idx="106">
                  <c:v>3516</c:v>
                </c:pt>
                <c:pt idx="107">
                  <c:v>3532</c:v>
                </c:pt>
                <c:pt idx="108">
                  <c:v>3596</c:v>
                </c:pt>
                <c:pt idx="109">
                  <c:v>3602</c:v>
                </c:pt>
                <c:pt idx="110">
                  <c:v>3554</c:v>
                </c:pt>
                <c:pt idx="111">
                  <c:v>3567</c:v>
                </c:pt>
                <c:pt idx="112">
                  <c:v>3482</c:v>
                </c:pt>
                <c:pt idx="113">
                  <c:v>3405</c:v>
                </c:pt>
                <c:pt idx="114">
                  <c:v>3483</c:v>
                </c:pt>
                <c:pt idx="115">
                  <c:v>3561</c:v>
                </c:pt>
                <c:pt idx="116">
                  <c:v>3574</c:v>
                </c:pt>
                <c:pt idx="117">
                  <c:v>3676</c:v>
                </c:pt>
                <c:pt idx="118">
                  <c:v>3601</c:v>
                </c:pt>
                <c:pt idx="119">
                  <c:v>3635</c:v>
                </c:pt>
                <c:pt idx="120">
                  <c:v>3588</c:v>
                </c:pt>
                <c:pt idx="121">
                  <c:v>3709</c:v>
                </c:pt>
                <c:pt idx="122">
                  <c:v>3784</c:v>
                </c:pt>
                <c:pt idx="123">
                  <c:v>3708</c:v>
                </c:pt>
                <c:pt idx="124">
                  <c:v>3762</c:v>
                </c:pt>
                <c:pt idx="125">
                  <c:v>3776</c:v>
                </c:pt>
                <c:pt idx="126">
                  <c:v>3894</c:v>
                </c:pt>
                <c:pt idx="127">
                  <c:v>3921</c:v>
                </c:pt>
                <c:pt idx="128">
                  <c:v>4112</c:v>
                </c:pt>
                <c:pt idx="129">
                  <c:v>4096</c:v>
                </c:pt>
                <c:pt idx="130">
                  <c:v>4215</c:v>
                </c:pt>
                <c:pt idx="131">
                  <c:v>4296</c:v>
                </c:pt>
                <c:pt idx="132">
                  <c:v>4380</c:v>
                </c:pt>
                <c:pt idx="133">
                  <c:v>4394</c:v>
                </c:pt>
                <c:pt idx="134">
                  <c:v>4462</c:v>
                </c:pt>
                <c:pt idx="135">
                  <c:v>4478</c:v>
                </c:pt>
                <c:pt idx="136">
                  <c:v>4616</c:v>
                </c:pt>
                <c:pt idx="137">
                  <c:v>4605</c:v>
                </c:pt>
                <c:pt idx="138">
                  <c:v>4716</c:v>
                </c:pt>
                <c:pt idx="139">
                  <c:v>4816</c:v>
                </c:pt>
                <c:pt idx="140">
                  <c:v>4866</c:v>
                </c:pt>
                <c:pt idx="141">
                  <c:v>4882</c:v>
                </c:pt>
                <c:pt idx="142">
                  <c:v>4887</c:v>
                </c:pt>
                <c:pt idx="143">
                  <c:v>4934</c:v>
                </c:pt>
                <c:pt idx="144">
                  <c:v>5101</c:v>
                </c:pt>
                <c:pt idx="145">
                  <c:v>5201</c:v>
                </c:pt>
                <c:pt idx="146">
                  <c:v>5212</c:v>
                </c:pt>
                <c:pt idx="147">
                  <c:v>5268</c:v>
                </c:pt>
                <c:pt idx="148">
                  <c:v>5274</c:v>
                </c:pt>
                <c:pt idx="149">
                  <c:v>5359</c:v>
                </c:pt>
                <c:pt idx="150">
                  <c:v>5506</c:v>
                </c:pt>
                <c:pt idx="151">
                  <c:v>5602</c:v>
                </c:pt>
                <c:pt idx="152">
                  <c:v>5311</c:v>
                </c:pt>
                <c:pt idx="153">
                  <c:v>4832</c:v>
                </c:pt>
                <c:pt idx="154">
                  <c:v>5202</c:v>
                </c:pt>
                <c:pt idx="155">
                  <c:v>5443</c:v>
                </c:pt>
                <c:pt idx="156">
                  <c:v>5522</c:v>
                </c:pt>
                <c:pt idx="157">
                  <c:v>5595</c:v>
                </c:pt>
                <c:pt idx="158">
                  <c:v>5641</c:v>
                </c:pt>
                <c:pt idx="159">
                  <c:v>5685</c:v>
                </c:pt>
                <c:pt idx="160">
                  <c:v>5488</c:v>
                </c:pt>
                <c:pt idx="161">
                  <c:v>5911</c:v>
                </c:pt>
                <c:pt idx="162">
                  <c:v>5538</c:v>
                </c:pt>
                <c:pt idx="163">
                  <c:v>6164</c:v>
                </c:pt>
                <c:pt idx="164">
                  <c:v>6289</c:v>
                </c:pt>
                <c:pt idx="165">
                  <c:v>6457</c:v>
                </c:pt>
                <c:pt idx="166">
                  <c:v>6463</c:v>
                </c:pt>
                <c:pt idx="167">
                  <c:v>6635</c:v>
                </c:pt>
                <c:pt idx="168">
                  <c:v>6787</c:v>
                </c:pt>
                <c:pt idx="169">
                  <c:v>6922</c:v>
                </c:pt>
                <c:pt idx="170">
                  <c:v>6980</c:v>
                </c:pt>
                <c:pt idx="171">
                  <c:v>7125</c:v>
                </c:pt>
                <c:pt idx="172">
                  <c:v>6755</c:v>
                </c:pt>
                <c:pt idx="173">
                  <c:v>6459</c:v>
                </c:pt>
                <c:pt idx="174">
                  <c:v>6663</c:v>
                </c:pt>
                <c:pt idx="175">
                  <c:v>7190</c:v>
                </c:pt>
                <c:pt idx="176">
                  <c:v>7325</c:v>
                </c:pt>
                <c:pt idx="177">
                  <c:v>7232</c:v>
                </c:pt>
                <c:pt idx="178">
                  <c:v>7223</c:v>
                </c:pt>
              </c:numCache>
            </c:numRef>
          </c:val>
          <c:extLst>
            <c:ext xmlns:c16="http://schemas.microsoft.com/office/drawing/2014/chart" uri="{C3380CC4-5D6E-409C-BE32-E72D297353CC}">
              <c16:uniqueId val="{00000006-9FE7-47E6-9DEF-494A7680FE9A}"/>
            </c:ext>
          </c:extLst>
        </c:ser>
        <c:ser>
          <c:idx val="7"/>
          <c:order val="7"/>
          <c:tx>
            <c:strRef>
              <c:f>Sheet1!$H$1:$H$3</c:f>
              <c:strCache>
                <c:ptCount val="3"/>
                <c:pt idx="2">
                  <c:v>OH</c:v>
                </c:pt>
              </c:strCache>
            </c:strRef>
          </c:tx>
          <c:spPr>
            <a:solidFill>
              <a:schemeClr val="accent2">
                <a:lumMod val="60000"/>
              </a:schemeClr>
            </a:solidFill>
            <a:ln>
              <a:noFill/>
            </a:ln>
            <a:effectLst/>
          </c:spPr>
          <c:cat>
            <c:numRef>
              <c:f>Sheet1!$A$4:$A$214</c:f>
              <c:numCache>
                <c:formatCode>[$-409]mmm\-yy;@</c:formatCode>
                <c:ptCount val="211"/>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pt idx="123">
                  <c:v>43040</c:v>
                </c:pt>
                <c:pt idx="124">
                  <c:v>43070</c:v>
                </c:pt>
                <c:pt idx="125">
                  <c:v>43101</c:v>
                </c:pt>
                <c:pt idx="126">
                  <c:v>43132</c:v>
                </c:pt>
                <c:pt idx="127">
                  <c:v>43160</c:v>
                </c:pt>
                <c:pt idx="128">
                  <c:v>43191</c:v>
                </c:pt>
                <c:pt idx="129">
                  <c:v>43221</c:v>
                </c:pt>
                <c:pt idx="130">
                  <c:v>43252</c:v>
                </c:pt>
                <c:pt idx="131">
                  <c:v>43282</c:v>
                </c:pt>
                <c:pt idx="132">
                  <c:v>43313</c:v>
                </c:pt>
                <c:pt idx="133">
                  <c:v>43344</c:v>
                </c:pt>
                <c:pt idx="134">
                  <c:v>43374</c:v>
                </c:pt>
                <c:pt idx="135">
                  <c:v>43405</c:v>
                </c:pt>
                <c:pt idx="136">
                  <c:v>43435</c:v>
                </c:pt>
                <c:pt idx="137">
                  <c:v>43466</c:v>
                </c:pt>
                <c:pt idx="138">
                  <c:v>43497</c:v>
                </c:pt>
                <c:pt idx="139">
                  <c:v>43525</c:v>
                </c:pt>
                <c:pt idx="140">
                  <c:v>43556</c:v>
                </c:pt>
                <c:pt idx="141">
                  <c:v>43586</c:v>
                </c:pt>
                <c:pt idx="142">
                  <c:v>43617</c:v>
                </c:pt>
                <c:pt idx="143">
                  <c:v>43647</c:v>
                </c:pt>
                <c:pt idx="144">
                  <c:v>43678</c:v>
                </c:pt>
                <c:pt idx="145">
                  <c:v>43709</c:v>
                </c:pt>
                <c:pt idx="146">
                  <c:v>43739</c:v>
                </c:pt>
                <c:pt idx="147">
                  <c:v>43770</c:v>
                </c:pt>
                <c:pt idx="148">
                  <c:v>43800</c:v>
                </c:pt>
                <c:pt idx="149">
                  <c:v>43831</c:v>
                </c:pt>
                <c:pt idx="150">
                  <c:v>43862</c:v>
                </c:pt>
                <c:pt idx="151">
                  <c:v>43891</c:v>
                </c:pt>
                <c:pt idx="152">
                  <c:v>43922</c:v>
                </c:pt>
                <c:pt idx="153">
                  <c:v>43952</c:v>
                </c:pt>
                <c:pt idx="154">
                  <c:v>43983</c:v>
                </c:pt>
                <c:pt idx="155">
                  <c:v>44013</c:v>
                </c:pt>
                <c:pt idx="156">
                  <c:v>44044</c:v>
                </c:pt>
                <c:pt idx="157">
                  <c:v>44075</c:v>
                </c:pt>
                <c:pt idx="158">
                  <c:v>44105</c:v>
                </c:pt>
                <c:pt idx="159">
                  <c:v>44136</c:v>
                </c:pt>
                <c:pt idx="160">
                  <c:v>44166</c:v>
                </c:pt>
                <c:pt idx="161">
                  <c:v>44197</c:v>
                </c:pt>
                <c:pt idx="162">
                  <c:v>44228</c:v>
                </c:pt>
                <c:pt idx="163">
                  <c:v>44256</c:v>
                </c:pt>
                <c:pt idx="164">
                  <c:v>44287</c:v>
                </c:pt>
                <c:pt idx="165">
                  <c:v>44317</c:v>
                </c:pt>
                <c:pt idx="166">
                  <c:v>44348</c:v>
                </c:pt>
                <c:pt idx="167">
                  <c:v>44378</c:v>
                </c:pt>
                <c:pt idx="168">
                  <c:v>44409</c:v>
                </c:pt>
                <c:pt idx="169">
                  <c:v>44440</c:v>
                </c:pt>
                <c:pt idx="170">
                  <c:v>44470</c:v>
                </c:pt>
                <c:pt idx="171">
                  <c:v>44501</c:v>
                </c:pt>
                <c:pt idx="172">
                  <c:v>44531</c:v>
                </c:pt>
                <c:pt idx="173">
                  <c:v>44562</c:v>
                </c:pt>
                <c:pt idx="174">
                  <c:v>44593</c:v>
                </c:pt>
                <c:pt idx="175">
                  <c:v>44621</c:v>
                </c:pt>
                <c:pt idx="176">
                  <c:v>44652</c:v>
                </c:pt>
                <c:pt idx="177">
                  <c:v>44682</c:v>
                </c:pt>
                <c:pt idx="178">
                  <c:v>44713</c:v>
                </c:pt>
              </c:numCache>
            </c:numRef>
          </c:cat>
          <c:val>
            <c:numRef>
              <c:f>Sheet1!$H$4:$H$214</c:f>
              <c:numCache>
                <c:formatCode>#,##0</c:formatCode>
                <c:ptCount val="211"/>
                <c:pt idx="0">
                  <c:v>228</c:v>
                </c:pt>
                <c:pt idx="1">
                  <c:v>233</c:v>
                </c:pt>
                <c:pt idx="2">
                  <c:v>245</c:v>
                </c:pt>
                <c:pt idx="3">
                  <c:v>254</c:v>
                </c:pt>
                <c:pt idx="4">
                  <c:v>257</c:v>
                </c:pt>
                <c:pt idx="5">
                  <c:v>243</c:v>
                </c:pt>
                <c:pt idx="6">
                  <c:v>232</c:v>
                </c:pt>
                <c:pt idx="7">
                  <c:v>234</c:v>
                </c:pt>
                <c:pt idx="8">
                  <c:v>232</c:v>
                </c:pt>
                <c:pt idx="9">
                  <c:v>226</c:v>
                </c:pt>
                <c:pt idx="10">
                  <c:v>224</c:v>
                </c:pt>
                <c:pt idx="11">
                  <c:v>220</c:v>
                </c:pt>
                <c:pt idx="12">
                  <c:v>220</c:v>
                </c:pt>
                <c:pt idx="13">
                  <c:v>224</c:v>
                </c:pt>
                <c:pt idx="14">
                  <c:v>236</c:v>
                </c:pt>
                <c:pt idx="15">
                  <c:v>245</c:v>
                </c:pt>
                <c:pt idx="16">
                  <c:v>248</c:v>
                </c:pt>
                <c:pt idx="17">
                  <c:v>254</c:v>
                </c:pt>
                <c:pt idx="18">
                  <c:v>251</c:v>
                </c:pt>
                <c:pt idx="19">
                  <c:v>245</c:v>
                </c:pt>
                <c:pt idx="20">
                  <c:v>242</c:v>
                </c:pt>
                <c:pt idx="21">
                  <c:v>236</c:v>
                </c:pt>
                <c:pt idx="22">
                  <c:v>234</c:v>
                </c:pt>
                <c:pt idx="23">
                  <c:v>230</c:v>
                </c:pt>
                <c:pt idx="24">
                  <c:v>230</c:v>
                </c:pt>
                <c:pt idx="25">
                  <c:v>235</c:v>
                </c:pt>
                <c:pt idx="26">
                  <c:v>247</c:v>
                </c:pt>
                <c:pt idx="27">
                  <c:v>256</c:v>
                </c:pt>
                <c:pt idx="28">
                  <c:v>259</c:v>
                </c:pt>
                <c:pt idx="29">
                  <c:v>223</c:v>
                </c:pt>
                <c:pt idx="30">
                  <c:v>221</c:v>
                </c:pt>
                <c:pt idx="31">
                  <c:v>215</c:v>
                </c:pt>
                <c:pt idx="32">
                  <c:v>213</c:v>
                </c:pt>
                <c:pt idx="33">
                  <c:v>208</c:v>
                </c:pt>
                <c:pt idx="34">
                  <c:v>206</c:v>
                </c:pt>
                <c:pt idx="35">
                  <c:v>203</c:v>
                </c:pt>
                <c:pt idx="36">
                  <c:v>203</c:v>
                </c:pt>
                <c:pt idx="37">
                  <c:v>206</c:v>
                </c:pt>
                <c:pt idx="38">
                  <c:v>217</c:v>
                </c:pt>
                <c:pt idx="39">
                  <c:v>225</c:v>
                </c:pt>
                <c:pt idx="40">
                  <c:v>228</c:v>
                </c:pt>
                <c:pt idx="41">
                  <c:v>226</c:v>
                </c:pt>
                <c:pt idx="42">
                  <c:v>223</c:v>
                </c:pt>
                <c:pt idx="43">
                  <c:v>217</c:v>
                </c:pt>
                <c:pt idx="44">
                  <c:v>215</c:v>
                </c:pt>
                <c:pt idx="45">
                  <c:v>210</c:v>
                </c:pt>
                <c:pt idx="46">
                  <c:v>208</c:v>
                </c:pt>
                <c:pt idx="47">
                  <c:v>204</c:v>
                </c:pt>
                <c:pt idx="48">
                  <c:v>204</c:v>
                </c:pt>
                <c:pt idx="49">
                  <c:v>208</c:v>
                </c:pt>
                <c:pt idx="50">
                  <c:v>220</c:v>
                </c:pt>
                <c:pt idx="51">
                  <c:v>227</c:v>
                </c:pt>
                <c:pt idx="52">
                  <c:v>230</c:v>
                </c:pt>
                <c:pt idx="53">
                  <c:v>231</c:v>
                </c:pt>
                <c:pt idx="54">
                  <c:v>231</c:v>
                </c:pt>
                <c:pt idx="55">
                  <c:v>231</c:v>
                </c:pt>
                <c:pt idx="56">
                  <c:v>231</c:v>
                </c:pt>
                <c:pt idx="57">
                  <c:v>231</c:v>
                </c:pt>
                <c:pt idx="58">
                  <c:v>231</c:v>
                </c:pt>
                <c:pt idx="59">
                  <c:v>231</c:v>
                </c:pt>
                <c:pt idx="60">
                  <c:v>231</c:v>
                </c:pt>
                <c:pt idx="61">
                  <c:v>231</c:v>
                </c:pt>
                <c:pt idx="62">
                  <c:v>231</c:v>
                </c:pt>
                <c:pt idx="63">
                  <c:v>231</c:v>
                </c:pt>
                <c:pt idx="64">
                  <c:v>231</c:v>
                </c:pt>
                <c:pt idx="65">
                  <c:v>273</c:v>
                </c:pt>
                <c:pt idx="66">
                  <c:v>273</c:v>
                </c:pt>
                <c:pt idx="67">
                  <c:v>273</c:v>
                </c:pt>
                <c:pt idx="68">
                  <c:v>346</c:v>
                </c:pt>
                <c:pt idx="69">
                  <c:v>346</c:v>
                </c:pt>
                <c:pt idx="70">
                  <c:v>346</c:v>
                </c:pt>
                <c:pt idx="71">
                  <c:v>546</c:v>
                </c:pt>
                <c:pt idx="72">
                  <c:v>546</c:v>
                </c:pt>
                <c:pt idx="73">
                  <c:v>546</c:v>
                </c:pt>
                <c:pt idx="74">
                  <c:v>649</c:v>
                </c:pt>
                <c:pt idx="75">
                  <c:v>649</c:v>
                </c:pt>
                <c:pt idx="76">
                  <c:v>649</c:v>
                </c:pt>
                <c:pt idx="77">
                  <c:v>911</c:v>
                </c:pt>
                <c:pt idx="78">
                  <c:v>911</c:v>
                </c:pt>
                <c:pt idx="79">
                  <c:v>911</c:v>
                </c:pt>
                <c:pt idx="80">
                  <c:v>1138</c:v>
                </c:pt>
                <c:pt idx="81">
                  <c:v>1138</c:v>
                </c:pt>
                <c:pt idx="82">
                  <c:v>1138</c:v>
                </c:pt>
                <c:pt idx="83">
                  <c:v>1595</c:v>
                </c:pt>
                <c:pt idx="84">
                  <c:v>1595</c:v>
                </c:pt>
                <c:pt idx="85">
                  <c:v>1595</c:v>
                </c:pt>
                <c:pt idx="86">
                  <c:v>1957</c:v>
                </c:pt>
                <c:pt idx="87">
                  <c:v>1957</c:v>
                </c:pt>
                <c:pt idx="88">
                  <c:v>1957</c:v>
                </c:pt>
                <c:pt idx="89">
                  <c:v>2183</c:v>
                </c:pt>
                <c:pt idx="90">
                  <c:v>2183</c:v>
                </c:pt>
                <c:pt idx="91">
                  <c:v>2183</c:v>
                </c:pt>
                <c:pt idx="92">
                  <c:v>2580</c:v>
                </c:pt>
                <c:pt idx="93">
                  <c:v>2580</c:v>
                </c:pt>
                <c:pt idx="94">
                  <c:v>2580</c:v>
                </c:pt>
                <c:pt idx="95">
                  <c:v>2832</c:v>
                </c:pt>
                <c:pt idx="96">
                  <c:v>2832</c:v>
                </c:pt>
                <c:pt idx="97">
                  <c:v>2832</c:v>
                </c:pt>
                <c:pt idx="98">
                  <c:v>3428</c:v>
                </c:pt>
                <c:pt idx="99">
                  <c:v>3428</c:v>
                </c:pt>
                <c:pt idx="100">
                  <c:v>3428</c:v>
                </c:pt>
                <c:pt idx="101">
                  <c:v>3751</c:v>
                </c:pt>
                <c:pt idx="102">
                  <c:v>3751</c:v>
                </c:pt>
                <c:pt idx="103">
                  <c:v>3751</c:v>
                </c:pt>
                <c:pt idx="104">
                  <c:v>3810</c:v>
                </c:pt>
                <c:pt idx="105">
                  <c:v>3810</c:v>
                </c:pt>
                <c:pt idx="106">
                  <c:v>3810</c:v>
                </c:pt>
                <c:pt idx="107">
                  <c:v>4059</c:v>
                </c:pt>
                <c:pt idx="108">
                  <c:v>4059</c:v>
                </c:pt>
                <c:pt idx="109">
                  <c:v>4059</c:v>
                </c:pt>
                <c:pt idx="110">
                  <c:v>4084</c:v>
                </c:pt>
                <c:pt idx="111">
                  <c:v>4084</c:v>
                </c:pt>
                <c:pt idx="112">
                  <c:v>4084</c:v>
                </c:pt>
                <c:pt idx="113">
                  <c:v>4253</c:v>
                </c:pt>
                <c:pt idx="114">
                  <c:v>4253</c:v>
                </c:pt>
                <c:pt idx="115">
                  <c:v>4253</c:v>
                </c:pt>
                <c:pt idx="116">
                  <c:v>4403</c:v>
                </c:pt>
                <c:pt idx="117">
                  <c:v>4403</c:v>
                </c:pt>
                <c:pt idx="118">
                  <c:v>4642</c:v>
                </c:pt>
                <c:pt idx="119">
                  <c:v>5130</c:v>
                </c:pt>
                <c:pt idx="120">
                  <c:v>5130</c:v>
                </c:pt>
                <c:pt idx="121">
                  <c:v>5359</c:v>
                </c:pt>
                <c:pt idx="122">
                  <c:v>5589</c:v>
                </c:pt>
                <c:pt idx="123">
                  <c:v>5589</c:v>
                </c:pt>
                <c:pt idx="124">
                  <c:v>5839</c:v>
                </c:pt>
                <c:pt idx="125">
                  <c:v>6018</c:v>
                </c:pt>
                <c:pt idx="126">
                  <c:v>6018</c:v>
                </c:pt>
                <c:pt idx="127">
                  <c:v>6018</c:v>
                </c:pt>
                <c:pt idx="128">
                  <c:v>6206</c:v>
                </c:pt>
                <c:pt idx="129">
                  <c:v>6206</c:v>
                </c:pt>
                <c:pt idx="130">
                  <c:v>6206</c:v>
                </c:pt>
                <c:pt idx="131">
                  <c:v>6771</c:v>
                </c:pt>
                <c:pt idx="132">
                  <c:v>6771</c:v>
                </c:pt>
                <c:pt idx="133">
                  <c:v>6771</c:v>
                </c:pt>
                <c:pt idx="134">
                  <c:v>7327</c:v>
                </c:pt>
                <c:pt idx="135">
                  <c:v>7327</c:v>
                </c:pt>
                <c:pt idx="136">
                  <c:v>7327</c:v>
                </c:pt>
                <c:pt idx="137">
                  <c:v>6880</c:v>
                </c:pt>
                <c:pt idx="138">
                  <c:v>6880</c:v>
                </c:pt>
                <c:pt idx="139">
                  <c:v>6880</c:v>
                </c:pt>
                <c:pt idx="140">
                  <c:v>6933</c:v>
                </c:pt>
                <c:pt idx="141">
                  <c:v>6933</c:v>
                </c:pt>
                <c:pt idx="142">
                  <c:v>6933</c:v>
                </c:pt>
                <c:pt idx="143">
                  <c:v>7596</c:v>
                </c:pt>
                <c:pt idx="144">
                  <c:v>7596</c:v>
                </c:pt>
                <c:pt idx="145">
                  <c:v>7596</c:v>
                </c:pt>
                <c:pt idx="146">
                  <c:v>7638</c:v>
                </c:pt>
                <c:pt idx="147">
                  <c:v>7638</c:v>
                </c:pt>
                <c:pt idx="148">
                  <c:v>7638</c:v>
                </c:pt>
                <c:pt idx="149">
                  <c:v>6571</c:v>
                </c:pt>
                <c:pt idx="150">
                  <c:v>6571</c:v>
                </c:pt>
                <c:pt idx="151">
                  <c:v>6571</c:v>
                </c:pt>
                <c:pt idx="152">
                  <c:v>6435</c:v>
                </c:pt>
                <c:pt idx="153">
                  <c:v>6435</c:v>
                </c:pt>
                <c:pt idx="154">
                  <c:v>6435</c:v>
                </c:pt>
                <c:pt idx="155">
                  <c:v>6506</c:v>
                </c:pt>
                <c:pt idx="156">
                  <c:v>6506</c:v>
                </c:pt>
                <c:pt idx="157">
                  <c:v>6506</c:v>
                </c:pt>
                <c:pt idx="158">
                  <c:v>6487</c:v>
                </c:pt>
                <c:pt idx="159">
                  <c:v>6487</c:v>
                </c:pt>
                <c:pt idx="160">
                  <c:v>6487</c:v>
                </c:pt>
                <c:pt idx="161">
                  <c:v>6666</c:v>
                </c:pt>
                <c:pt idx="162">
                  <c:v>6095</c:v>
                </c:pt>
                <c:pt idx="163">
                  <c:v>6110</c:v>
                </c:pt>
                <c:pt idx="164">
                  <c:v>6115</c:v>
                </c:pt>
                <c:pt idx="165">
                  <c:v>6054</c:v>
                </c:pt>
                <c:pt idx="166">
                  <c:v>6120</c:v>
                </c:pt>
                <c:pt idx="167">
                  <c:v>6104</c:v>
                </c:pt>
                <c:pt idx="168">
                  <c:v>6077</c:v>
                </c:pt>
                <c:pt idx="169">
                  <c:v>6021</c:v>
                </c:pt>
                <c:pt idx="170">
                  <c:v>6211</c:v>
                </c:pt>
                <c:pt idx="171">
                  <c:v>6473</c:v>
                </c:pt>
                <c:pt idx="172">
                  <c:v>6458</c:v>
                </c:pt>
                <c:pt idx="173">
                  <c:v>6323</c:v>
                </c:pt>
                <c:pt idx="174">
                  <c:v>6172</c:v>
                </c:pt>
                <c:pt idx="175">
                  <c:v>6060</c:v>
                </c:pt>
                <c:pt idx="176">
                  <c:v>5981</c:v>
                </c:pt>
                <c:pt idx="177">
                  <c:v>6101</c:v>
                </c:pt>
                <c:pt idx="178">
                  <c:v>6315</c:v>
                </c:pt>
              </c:numCache>
            </c:numRef>
          </c:val>
          <c:extLst>
            <c:ext xmlns:c16="http://schemas.microsoft.com/office/drawing/2014/chart" uri="{C3380CC4-5D6E-409C-BE32-E72D297353CC}">
              <c16:uniqueId val="{00000007-9FE7-47E6-9DEF-494A7680FE9A}"/>
            </c:ext>
          </c:extLst>
        </c:ser>
        <c:ser>
          <c:idx val="8"/>
          <c:order val="8"/>
          <c:tx>
            <c:strRef>
              <c:f>Sheet1!$I$1:$I$3</c:f>
              <c:strCache>
                <c:ptCount val="3"/>
                <c:pt idx="2">
                  <c:v>OK</c:v>
                </c:pt>
              </c:strCache>
            </c:strRef>
          </c:tx>
          <c:spPr>
            <a:solidFill>
              <a:schemeClr val="accent3">
                <a:lumMod val="60000"/>
              </a:schemeClr>
            </a:solidFill>
            <a:ln>
              <a:noFill/>
            </a:ln>
            <a:effectLst/>
          </c:spPr>
          <c:cat>
            <c:numRef>
              <c:f>Sheet1!$A$4:$A$214</c:f>
              <c:numCache>
                <c:formatCode>[$-409]mmm\-yy;@</c:formatCode>
                <c:ptCount val="211"/>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pt idx="123">
                  <c:v>43040</c:v>
                </c:pt>
                <c:pt idx="124">
                  <c:v>43070</c:v>
                </c:pt>
                <c:pt idx="125">
                  <c:v>43101</c:v>
                </c:pt>
                <c:pt idx="126">
                  <c:v>43132</c:v>
                </c:pt>
                <c:pt idx="127">
                  <c:v>43160</c:v>
                </c:pt>
                <c:pt idx="128">
                  <c:v>43191</c:v>
                </c:pt>
                <c:pt idx="129">
                  <c:v>43221</c:v>
                </c:pt>
                <c:pt idx="130">
                  <c:v>43252</c:v>
                </c:pt>
                <c:pt idx="131">
                  <c:v>43282</c:v>
                </c:pt>
                <c:pt idx="132">
                  <c:v>43313</c:v>
                </c:pt>
                <c:pt idx="133">
                  <c:v>43344</c:v>
                </c:pt>
                <c:pt idx="134">
                  <c:v>43374</c:v>
                </c:pt>
                <c:pt idx="135">
                  <c:v>43405</c:v>
                </c:pt>
                <c:pt idx="136">
                  <c:v>43435</c:v>
                </c:pt>
                <c:pt idx="137">
                  <c:v>43466</c:v>
                </c:pt>
                <c:pt idx="138">
                  <c:v>43497</c:v>
                </c:pt>
                <c:pt idx="139">
                  <c:v>43525</c:v>
                </c:pt>
                <c:pt idx="140">
                  <c:v>43556</c:v>
                </c:pt>
                <c:pt idx="141">
                  <c:v>43586</c:v>
                </c:pt>
                <c:pt idx="142">
                  <c:v>43617</c:v>
                </c:pt>
                <c:pt idx="143">
                  <c:v>43647</c:v>
                </c:pt>
                <c:pt idx="144">
                  <c:v>43678</c:v>
                </c:pt>
                <c:pt idx="145">
                  <c:v>43709</c:v>
                </c:pt>
                <c:pt idx="146">
                  <c:v>43739</c:v>
                </c:pt>
                <c:pt idx="147">
                  <c:v>43770</c:v>
                </c:pt>
                <c:pt idx="148">
                  <c:v>43800</c:v>
                </c:pt>
                <c:pt idx="149">
                  <c:v>43831</c:v>
                </c:pt>
                <c:pt idx="150">
                  <c:v>43862</c:v>
                </c:pt>
                <c:pt idx="151">
                  <c:v>43891</c:v>
                </c:pt>
                <c:pt idx="152">
                  <c:v>43922</c:v>
                </c:pt>
                <c:pt idx="153">
                  <c:v>43952</c:v>
                </c:pt>
                <c:pt idx="154">
                  <c:v>43983</c:v>
                </c:pt>
                <c:pt idx="155">
                  <c:v>44013</c:v>
                </c:pt>
                <c:pt idx="156">
                  <c:v>44044</c:v>
                </c:pt>
                <c:pt idx="157">
                  <c:v>44075</c:v>
                </c:pt>
                <c:pt idx="158">
                  <c:v>44105</c:v>
                </c:pt>
                <c:pt idx="159">
                  <c:v>44136</c:v>
                </c:pt>
                <c:pt idx="160">
                  <c:v>44166</c:v>
                </c:pt>
                <c:pt idx="161">
                  <c:v>44197</c:v>
                </c:pt>
                <c:pt idx="162">
                  <c:v>44228</c:v>
                </c:pt>
                <c:pt idx="163">
                  <c:v>44256</c:v>
                </c:pt>
                <c:pt idx="164">
                  <c:v>44287</c:v>
                </c:pt>
                <c:pt idx="165">
                  <c:v>44317</c:v>
                </c:pt>
                <c:pt idx="166">
                  <c:v>44348</c:v>
                </c:pt>
                <c:pt idx="167">
                  <c:v>44378</c:v>
                </c:pt>
                <c:pt idx="168">
                  <c:v>44409</c:v>
                </c:pt>
                <c:pt idx="169">
                  <c:v>44440</c:v>
                </c:pt>
                <c:pt idx="170">
                  <c:v>44470</c:v>
                </c:pt>
                <c:pt idx="171">
                  <c:v>44501</c:v>
                </c:pt>
                <c:pt idx="172">
                  <c:v>44531</c:v>
                </c:pt>
                <c:pt idx="173">
                  <c:v>44562</c:v>
                </c:pt>
                <c:pt idx="174">
                  <c:v>44593</c:v>
                </c:pt>
                <c:pt idx="175">
                  <c:v>44621</c:v>
                </c:pt>
                <c:pt idx="176">
                  <c:v>44652</c:v>
                </c:pt>
                <c:pt idx="177">
                  <c:v>44682</c:v>
                </c:pt>
                <c:pt idx="178">
                  <c:v>44713</c:v>
                </c:pt>
              </c:numCache>
            </c:numRef>
          </c:cat>
          <c:val>
            <c:numRef>
              <c:f>Sheet1!$I$4:$I$214</c:f>
              <c:numCache>
                <c:formatCode>#,##0</c:formatCode>
                <c:ptCount val="211"/>
                <c:pt idx="0">
                  <c:v>4924</c:v>
                </c:pt>
                <c:pt idx="1">
                  <c:v>4892</c:v>
                </c:pt>
                <c:pt idx="2">
                  <c:v>4945</c:v>
                </c:pt>
                <c:pt idx="3">
                  <c:v>4909</c:v>
                </c:pt>
                <c:pt idx="4">
                  <c:v>4888</c:v>
                </c:pt>
                <c:pt idx="5">
                  <c:v>5018</c:v>
                </c:pt>
                <c:pt idx="6">
                  <c:v>5144</c:v>
                </c:pt>
                <c:pt idx="7">
                  <c:v>5074</c:v>
                </c:pt>
                <c:pt idx="8">
                  <c:v>5208</c:v>
                </c:pt>
                <c:pt idx="9">
                  <c:v>5215</c:v>
                </c:pt>
                <c:pt idx="10">
                  <c:v>5241</c:v>
                </c:pt>
                <c:pt idx="11">
                  <c:v>5256</c:v>
                </c:pt>
                <c:pt idx="12">
                  <c:v>4896</c:v>
                </c:pt>
                <c:pt idx="13">
                  <c:v>5224</c:v>
                </c:pt>
                <c:pt idx="14">
                  <c:v>5126</c:v>
                </c:pt>
                <c:pt idx="15">
                  <c:v>5145</c:v>
                </c:pt>
                <c:pt idx="16">
                  <c:v>5318</c:v>
                </c:pt>
                <c:pt idx="17">
                  <c:v>5322</c:v>
                </c:pt>
                <c:pt idx="18">
                  <c:v>5433</c:v>
                </c:pt>
                <c:pt idx="19">
                  <c:v>5262</c:v>
                </c:pt>
                <c:pt idx="20">
                  <c:v>5207</c:v>
                </c:pt>
                <c:pt idx="21">
                  <c:v>5325</c:v>
                </c:pt>
                <c:pt idx="22">
                  <c:v>5331</c:v>
                </c:pt>
                <c:pt idx="23">
                  <c:v>5293</c:v>
                </c:pt>
                <c:pt idx="24">
                  <c:v>5241</c:v>
                </c:pt>
                <c:pt idx="25">
                  <c:v>5076</c:v>
                </c:pt>
                <c:pt idx="26">
                  <c:v>5055</c:v>
                </c:pt>
                <c:pt idx="27">
                  <c:v>5067</c:v>
                </c:pt>
                <c:pt idx="28">
                  <c:v>4923</c:v>
                </c:pt>
                <c:pt idx="29">
                  <c:v>4915</c:v>
                </c:pt>
                <c:pt idx="30">
                  <c:v>4976</c:v>
                </c:pt>
                <c:pt idx="31">
                  <c:v>5005</c:v>
                </c:pt>
                <c:pt idx="32">
                  <c:v>5057</c:v>
                </c:pt>
                <c:pt idx="33">
                  <c:v>5063</c:v>
                </c:pt>
                <c:pt idx="34">
                  <c:v>5067</c:v>
                </c:pt>
                <c:pt idx="35">
                  <c:v>5032</c:v>
                </c:pt>
                <c:pt idx="36">
                  <c:v>4984</c:v>
                </c:pt>
                <c:pt idx="37">
                  <c:v>5004</c:v>
                </c:pt>
                <c:pt idx="38">
                  <c:v>5011</c:v>
                </c:pt>
                <c:pt idx="39">
                  <c:v>4959</c:v>
                </c:pt>
                <c:pt idx="40">
                  <c:v>5001</c:v>
                </c:pt>
                <c:pt idx="41">
                  <c:v>4998</c:v>
                </c:pt>
                <c:pt idx="42">
                  <c:v>4812</c:v>
                </c:pt>
                <c:pt idx="43">
                  <c:v>5036</c:v>
                </c:pt>
                <c:pt idx="44">
                  <c:v>5110</c:v>
                </c:pt>
                <c:pt idx="45">
                  <c:v>5087</c:v>
                </c:pt>
                <c:pt idx="46">
                  <c:v>5197</c:v>
                </c:pt>
                <c:pt idx="47">
                  <c:v>5186</c:v>
                </c:pt>
                <c:pt idx="48">
                  <c:v>5247</c:v>
                </c:pt>
                <c:pt idx="49">
                  <c:v>5340</c:v>
                </c:pt>
                <c:pt idx="50">
                  <c:v>5335</c:v>
                </c:pt>
                <c:pt idx="51">
                  <c:v>5355</c:v>
                </c:pt>
                <c:pt idx="52">
                  <c:v>5372</c:v>
                </c:pt>
                <c:pt idx="53">
                  <c:v>5358</c:v>
                </c:pt>
                <c:pt idx="54">
                  <c:v>5315</c:v>
                </c:pt>
                <c:pt idx="55">
                  <c:v>5305</c:v>
                </c:pt>
                <c:pt idx="56">
                  <c:v>5431</c:v>
                </c:pt>
                <c:pt idx="57">
                  <c:v>5529</c:v>
                </c:pt>
                <c:pt idx="58">
                  <c:v>5474</c:v>
                </c:pt>
                <c:pt idx="59">
                  <c:v>5540</c:v>
                </c:pt>
                <c:pt idx="60">
                  <c:v>5619</c:v>
                </c:pt>
                <c:pt idx="61">
                  <c:v>5637</c:v>
                </c:pt>
                <c:pt idx="62">
                  <c:v>5674</c:v>
                </c:pt>
                <c:pt idx="63">
                  <c:v>5776</c:v>
                </c:pt>
                <c:pt idx="64">
                  <c:v>5679</c:v>
                </c:pt>
                <c:pt idx="65">
                  <c:v>5436</c:v>
                </c:pt>
                <c:pt idx="66">
                  <c:v>5193</c:v>
                </c:pt>
                <c:pt idx="67">
                  <c:v>5213</c:v>
                </c:pt>
                <c:pt idx="68">
                  <c:v>5607</c:v>
                </c:pt>
                <c:pt idx="69">
                  <c:v>5527</c:v>
                </c:pt>
                <c:pt idx="70">
                  <c:v>5411</c:v>
                </c:pt>
                <c:pt idx="71">
                  <c:v>5455</c:v>
                </c:pt>
                <c:pt idx="72">
                  <c:v>5467</c:v>
                </c:pt>
                <c:pt idx="73">
                  <c:v>5484</c:v>
                </c:pt>
                <c:pt idx="74">
                  <c:v>5489</c:v>
                </c:pt>
                <c:pt idx="75">
                  <c:v>5386</c:v>
                </c:pt>
                <c:pt idx="76">
                  <c:v>5856</c:v>
                </c:pt>
                <c:pt idx="77">
                  <c:v>5469</c:v>
                </c:pt>
                <c:pt idx="78">
                  <c:v>6146</c:v>
                </c:pt>
                <c:pt idx="79">
                  <c:v>5845</c:v>
                </c:pt>
                <c:pt idx="80">
                  <c:v>7028</c:v>
                </c:pt>
                <c:pt idx="81">
                  <c:v>6098</c:v>
                </c:pt>
                <c:pt idx="82">
                  <c:v>6328</c:v>
                </c:pt>
                <c:pt idx="83">
                  <c:v>6636</c:v>
                </c:pt>
                <c:pt idx="84">
                  <c:v>6981</c:v>
                </c:pt>
                <c:pt idx="85">
                  <c:v>6505</c:v>
                </c:pt>
                <c:pt idx="86">
                  <c:v>6547</c:v>
                </c:pt>
                <c:pt idx="87">
                  <c:v>6554</c:v>
                </c:pt>
                <c:pt idx="88">
                  <c:v>6506</c:v>
                </c:pt>
                <c:pt idx="89">
                  <c:v>6672</c:v>
                </c:pt>
                <c:pt idx="90">
                  <c:v>6669</c:v>
                </c:pt>
                <c:pt idx="91">
                  <c:v>6970</c:v>
                </c:pt>
                <c:pt idx="92">
                  <c:v>6999</c:v>
                </c:pt>
                <c:pt idx="93">
                  <c:v>6924</c:v>
                </c:pt>
                <c:pt idx="94">
                  <c:v>7036</c:v>
                </c:pt>
                <c:pt idx="95">
                  <c:v>7028</c:v>
                </c:pt>
                <c:pt idx="96">
                  <c:v>6888</c:v>
                </c:pt>
                <c:pt idx="97">
                  <c:v>6810</c:v>
                </c:pt>
                <c:pt idx="98">
                  <c:v>6753</c:v>
                </c:pt>
                <c:pt idx="99">
                  <c:v>6717</c:v>
                </c:pt>
                <c:pt idx="100">
                  <c:v>6700</c:v>
                </c:pt>
                <c:pt idx="101">
                  <c:v>6903</c:v>
                </c:pt>
                <c:pt idx="102">
                  <c:v>6940</c:v>
                </c:pt>
                <c:pt idx="103">
                  <c:v>6921</c:v>
                </c:pt>
                <c:pt idx="104">
                  <c:v>6784</c:v>
                </c:pt>
                <c:pt idx="105">
                  <c:v>6833</c:v>
                </c:pt>
                <c:pt idx="106">
                  <c:v>6736</c:v>
                </c:pt>
                <c:pt idx="107">
                  <c:v>6794</c:v>
                </c:pt>
                <c:pt idx="108">
                  <c:v>6813</c:v>
                </c:pt>
                <c:pt idx="109">
                  <c:v>6740</c:v>
                </c:pt>
                <c:pt idx="110">
                  <c:v>6652</c:v>
                </c:pt>
                <c:pt idx="111">
                  <c:v>6512</c:v>
                </c:pt>
                <c:pt idx="112">
                  <c:v>6304</c:v>
                </c:pt>
                <c:pt idx="113">
                  <c:v>6256</c:v>
                </c:pt>
                <c:pt idx="114">
                  <c:v>6399</c:v>
                </c:pt>
                <c:pt idx="115">
                  <c:v>6710</c:v>
                </c:pt>
                <c:pt idx="116">
                  <c:v>6779</c:v>
                </c:pt>
                <c:pt idx="117">
                  <c:v>6706</c:v>
                </c:pt>
                <c:pt idx="118">
                  <c:v>6790</c:v>
                </c:pt>
                <c:pt idx="119">
                  <c:v>6871</c:v>
                </c:pt>
                <c:pt idx="120">
                  <c:v>7040</c:v>
                </c:pt>
                <c:pt idx="121">
                  <c:v>7055</c:v>
                </c:pt>
                <c:pt idx="122">
                  <c:v>7304</c:v>
                </c:pt>
                <c:pt idx="123">
                  <c:v>7334</c:v>
                </c:pt>
                <c:pt idx="124">
                  <c:v>7372</c:v>
                </c:pt>
                <c:pt idx="125">
                  <c:v>7507</c:v>
                </c:pt>
                <c:pt idx="126">
                  <c:v>7592</c:v>
                </c:pt>
                <c:pt idx="127">
                  <c:v>7515</c:v>
                </c:pt>
                <c:pt idx="128">
                  <c:v>7721</c:v>
                </c:pt>
                <c:pt idx="129">
                  <c:v>7657</c:v>
                </c:pt>
                <c:pt idx="130">
                  <c:v>7748</c:v>
                </c:pt>
                <c:pt idx="131">
                  <c:v>7845</c:v>
                </c:pt>
                <c:pt idx="132">
                  <c:v>7977</c:v>
                </c:pt>
                <c:pt idx="133">
                  <c:v>8092</c:v>
                </c:pt>
                <c:pt idx="134">
                  <c:v>8288</c:v>
                </c:pt>
                <c:pt idx="135">
                  <c:v>8270</c:v>
                </c:pt>
                <c:pt idx="136">
                  <c:v>8317</c:v>
                </c:pt>
                <c:pt idx="137">
                  <c:v>8226</c:v>
                </c:pt>
                <c:pt idx="138">
                  <c:v>8202</c:v>
                </c:pt>
                <c:pt idx="139">
                  <c:v>8094</c:v>
                </c:pt>
                <c:pt idx="140">
                  <c:v>8344</c:v>
                </c:pt>
                <c:pt idx="141">
                  <c:v>8581</c:v>
                </c:pt>
                <c:pt idx="142">
                  <c:v>8111</c:v>
                </c:pt>
                <c:pt idx="143">
                  <c:v>8216</c:v>
                </c:pt>
                <c:pt idx="144">
                  <c:v>8306</c:v>
                </c:pt>
                <c:pt idx="145">
                  <c:v>8536</c:v>
                </c:pt>
                <c:pt idx="146">
                  <c:v>8434</c:v>
                </c:pt>
                <c:pt idx="147">
                  <c:v>8372</c:v>
                </c:pt>
                <c:pt idx="148">
                  <c:v>8384</c:v>
                </c:pt>
                <c:pt idx="149">
                  <c:v>8508</c:v>
                </c:pt>
                <c:pt idx="150">
                  <c:v>8384</c:v>
                </c:pt>
                <c:pt idx="151">
                  <c:v>8303</c:v>
                </c:pt>
                <c:pt idx="152">
                  <c:v>7855</c:v>
                </c:pt>
                <c:pt idx="153">
                  <c:v>7005</c:v>
                </c:pt>
                <c:pt idx="154">
                  <c:v>7411</c:v>
                </c:pt>
                <c:pt idx="155">
                  <c:v>7318</c:v>
                </c:pt>
                <c:pt idx="156">
                  <c:v>7301</c:v>
                </c:pt>
                <c:pt idx="157">
                  <c:v>7400</c:v>
                </c:pt>
                <c:pt idx="158">
                  <c:v>7078</c:v>
                </c:pt>
                <c:pt idx="159">
                  <c:v>7478</c:v>
                </c:pt>
                <c:pt idx="160">
                  <c:v>7357</c:v>
                </c:pt>
                <c:pt idx="161">
                  <c:v>7147</c:v>
                </c:pt>
                <c:pt idx="162">
                  <c:v>5825</c:v>
                </c:pt>
                <c:pt idx="163">
                  <c:v>7101</c:v>
                </c:pt>
                <c:pt idx="164">
                  <c:v>7144</c:v>
                </c:pt>
                <c:pt idx="165">
                  <c:v>7206</c:v>
                </c:pt>
                <c:pt idx="166">
                  <c:v>7110</c:v>
                </c:pt>
                <c:pt idx="167">
                  <c:v>7129</c:v>
                </c:pt>
                <c:pt idx="168">
                  <c:v>7172</c:v>
                </c:pt>
                <c:pt idx="169">
                  <c:v>7215</c:v>
                </c:pt>
                <c:pt idx="170">
                  <c:v>7197</c:v>
                </c:pt>
                <c:pt idx="171">
                  <c:v>7145</c:v>
                </c:pt>
                <c:pt idx="172">
                  <c:v>7058</c:v>
                </c:pt>
                <c:pt idx="173">
                  <c:v>6884</c:v>
                </c:pt>
                <c:pt idx="174">
                  <c:v>6878</c:v>
                </c:pt>
                <c:pt idx="175">
                  <c:v>7088</c:v>
                </c:pt>
                <c:pt idx="176">
                  <c:v>7436</c:v>
                </c:pt>
                <c:pt idx="177">
                  <c:v>7530</c:v>
                </c:pt>
                <c:pt idx="178">
                  <c:v>7573</c:v>
                </c:pt>
              </c:numCache>
            </c:numRef>
          </c:val>
          <c:extLst>
            <c:ext xmlns:c16="http://schemas.microsoft.com/office/drawing/2014/chart" uri="{C3380CC4-5D6E-409C-BE32-E72D297353CC}">
              <c16:uniqueId val="{00000008-9FE7-47E6-9DEF-494A7680FE9A}"/>
            </c:ext>
          </c:extLst>
        </c:ser>
        <c:ser>
          <c:idx val="9"/>
          <c:order val="9"/>
          <c:tx>
            <c:strRef>
              <c:f>Sheet1!$J$1:$J$3</c:f>
              <c:strCache>
                <c:ptCount val="3"/>
                <c:pt idx="2">
                  <c:v>PA</c:v>
                </c:pt>
              </c:strCache>
            </c:strRef>
          </c:tx>
          <c:spPr>
            <a:solidFill>
              <a:schemeClr val="accent4">
                <a:lumMod val="60000"/>
              </a:schemeClr>
            </a:solidFill>
            <a:ln>
              <a:noFill/>
            </a:ln>
            <a:effectLst/>
          </c:spPr>
          <c:cat>
            <c:numRef>
              <c:f>Sheet1!$A$4:$A$214</c:f>
              <c:numCache>
                <c:formatCode>[$-409]mmm\-yy;@</c:formatCode>
                <c:ptCount val="211"/>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pt idx="123">
                  <c:v>43040</c:v>
                </c:pt>
                <c:pt idx="124">
                  <c:v>43070</c:v>
                </c:pt>
                <c:pt idx="125">
                  <c:v>43101</c:v>
                </c:pt>
                <c:pt idx="126">
                  <c:v>43132</c:v>
                </c:pt>
                <c:pt idx="127">
                  <c:v>43160</c:v>
                </c:pt>
                <c:pt idx="128">
                  <c:v>43191</c:v>
                </c:pt>
                <c:pt idx="129">
                  <c:v>43221</c:v>
                </c:pt>
                <c:pt idx="130">
                  <c:v>43252</c:v>
                </c:pt>
                <c:pt idx="131">
                  <c:v>43282</c:v>
                </c:pt>
                <c:pt idx="132">
                  <c:v>43313</c:v>
                </c:pt>
                <c:pt idx="133">
                  <c:v>43344</c:v>
                </c:pt>
                <c:pt idx="134">
                  <c:v>43374</c:v>
                </c:pt>
                <c:pt idx="135">
                  <c:v>43405</c:v>
                </c:pt>
                <c:pt idx="136">
                  <c:v>43435</c:v>
                </c:pt>
                <c:pt idx="137">
                  <c:v>43466</c:v>
                </c:pt>
                <c:pt idx="138">
                  <c:v>43497</c:v>
                </c:pt>
                <c:pt idx="139">
                  <c:v>43525</c:v>
                </c:pt>
                <c:pt idx="140">
                  <c:v>43556</c:v>
                </c:pt>
                <c:pt idx="141">
                  <c:v>43586</c:v>
                </c:pt>
                <c:pt idx="142">
                  <c:v>43617</c:v>
                </c:pt>
                <c:pt idx="143">
                  <c:v>43647</c:v>
                </c:pt>
                <c:pt idx="144">
                  <c:v>43678</c:v>
                </c:pt>
                <c:pt idx="145">
                  <c:v>43709</c:v>
                </c:pt>
                <c:pt idx="146">
                  <c:v>43739</c:v>
                </c:pt>
                <c:pt idx="147">
                  <c:v>43770</c:v>
                </c:pt>
                <c:pt idx="148">
                  <c:v>43800</c:v>
                </c:pt>
                <c:pt idx="149">
                  <c:v>43831</c:v>
                </c:pt>
                <c:pt idx="150">
                  <c:v>43862</c:v>
                </c:pt>
                <c:pt idx="151">
                  <c:v>43891</c:v>
                </c:pt>
                <c:pt idx="152">
                  <c:v>43922</c:v>
                </c:pt>
                <c:pt idx="153">
                  <c:v>43952</c:v>
                </c:pt>
                <c:pt idx="154">
                  <c:v>43983</c:v>
                </c:pt>
                <c:pt idx="155">
                  <c:v>44013</c:v>
                </c:pt>
                <c:pt idx="156">
                  <c:v>44044</c:v>
                </c:pt>
                <c:pt idx="157">
                  <c:v>44075</c:v>
                </c:pt>
                <c:pt idx="158">
                  <c:v>44105</c:v>
                </c:pt>
                <c:pt idx="159">
                  <c:v>44136</c:v>
                </c:pt>
                <c:pt idx="160">
                  <c:v>44166</c:v>
                </c:pt>
                <c:pt idx="161">
                  <c:v>44197</c:v>
                </c:pt>
                <c:pt idx="162">
                  <c:v>44228</c:v>
                </c:pt>
                <c:pt idx="163">
                  <c:v>44256</c:v>
                </c:pt>
                <c:pt idx="164">
                  <c:v>44287</c:v>
                </c:pt>
                <c:pt idx="165">
                  <c:v>44317</c:v>
                </c:pt>
                <c:pt idx="166">
                  <c:v>44348</c:v>
                </c:pt>
                <c:pt idx="167">
                  <c:v>44378</c:v>
                </c:pt>
                <c:pt idx="168">
                  <c:v>44409</c:v>
                </c:pt>
                <c:pt idx="169">
                  <c:v>44440</c:v>
                </c:pt>
                <c:pt idx="170">
                  <c:v>44470</c:v>
                </c:pt>
                <c:pt idx="171">
                  <c:v>44501</c:v>
                </c:pt>
                <c:pt idx="172">
                  <c:v>44531</c:v>
                </c:pt>
                <c:pt idx="173">
                  <c:v>44562</c:v>
                </c:pt>
                <c:pt idx="174">
                  <c:v>44593</c:v>
                </c:pt>
                <c:pt idx="175">
                  <c:v>44621</c:v>
                </c:pt>
                <c:pt idx="176">
                  <c:v>44652</c:v>
                </c:pt>
                <c:pt idx="177">
                  <c:v>44682</c:v>
                </c:pt>
                <c:pt idx="178">
                  <c:v>44713</c:v>
                </c:pt>
              </c:numCache>
            </c:numRef>
          </c:cat>
          <c:val>
            <c:numRef>
              <c:f>Sheet1!$J$4:$J$214</c:f>
              <c:numCache>
                <c:formatCode>#,##0</c:formatCode>
                <c:ptCount val="211"/>
                <c:pt idx="0">
                  <c:v>486</c:v>
                </c:pt>
                <c:pt idx="1">
                  <c:v>498</c:v>
                </c:pt>
                <c:pt idx="2">
                  <c:v>499</c:v>
                </c:pt>
                <c:pt idx="3">
                  <c:v>482</c:v>
                </c:pt>
                <c:pt idx="4">
                  <c:v>523</c:v>
                </c:pt>
                <c:pt idx="5">
                  <c:v>567</c:v>
                </c:pt>
                <c:pt idx="6">
                  <c:v>581</c:v>
                </c:pt>
                <c:pt idx="7">
                  <c:v>549</c:v>
                </c:pt>
                <c:pt idx="8">
                  <c:v>529</c:v>
                </c:pt>
                <c:pt idx="9">
                  <c:v>517</c:v>
                </c:pt>
                <c:pt idx="10">
                  <c:v>540</c:v>
                </c:pt>
                <c:pt idx="11">
                  <c:v>512</c:v>
                </c:pt>
                <c:pt idx="12">
                  <c:v>529</c:v>
                </c:pt>
                <c:pt idx="13">
                  <c:v>542</c:v>
                </c:pt>
                <c:pt idx="14">
                  <c:v>543</c:v>
                </c:pt>
                <c:pt idx="15">
                  <c:v>524</c:v>
                </c:pt>
                <c:pt idx="16">
                  <c:v>569</c:v>
                </c:pt>
                <c:pt idx="17">
                  <c:v>783</c:v>
                </c:pt>
                <c:pt idx="18">
                  <c:v>832</c:v>
                </c:pt>
                <c:pt idx="19">
                  <c:v>758</c:v>
                </c:pt>
                <c:pt idx="20">
                  <c:v>730</c:v>
                </c:pt>
                <c:pt idx="21">
                  <c:v>714</c:v>
                </c:pt>
                <c:pt idx="22">
                  <c:v>746</c:v>
                </c:pt>
                <c:pt idx="23">
                  <c:v>708</c:v>
                </c:pt>
                <c:pt idx="24">
                  <c:v>731</c:v>
                </c:pt>
                <c:pt idx="25">
                  <c:v>749</c:v>
                </c:pt>
                <c:pt idx="26">
                  <c:v>749</c:v>
                </c:pt>
                <c:pt idx="27">
                  <c:v>724</c:v>
                </c:pt>
                <c:pt idx="28">
                  <c:v>785</c:v>
                </c:pt>
                <c:pt idx="29">
                  <c:v>733</c:v>
                </c:pt>
                <c:pt idx="30">
                  <c:v>733</c:v>
                </c:pt>
                <c:pt idx="31">
                  <c:v>733</c:v>
                </c:pt>
                <c:pt idx="32">
                  <c:v>1284</c:v>
                </c:pt>
                <c:pt idx="33">
                  <c:v>1284</c:v>
                </c:pt>
                <c:pt idx="34">
                  <c:v>1284</c:v>
                </c:pt>
                <c:pt idx="35">
                  <c:v>1779</c:v>
                </c:pt>
                <c:pt idx="36">
                  <c:v>1779</c:v>
                </c:pt>
                <c:pt idx="37">
                  <c:v>1779</c:v>
                </c:pt>
                <c:pt idx="38">
                  <c:v>2461</c:v>
                </c:pt>
                <c:pt idx="39">
                  <c:v>2461</c:v>
                </c:pt>
                <c:pt idx="40">
                  <c:v>2461</c:v>
                </c:pt>
                <c:pt idx="41">
                  <c:v>2718</c:v>
                </c:pt>
                <c:pt idx="42">
                  <c:v>2718</c:v>
                </c:pt>
                <c:pt idx="43">
                  <c:v>2718</c:v>
                </c:pt>
                <c:pt idx="44">
                  <c:v>3178</c:v>
                </c:pt>
                <c:pt idx="45">
                  <c:v>3178</c:v>
                </c:pt>
                <c:pt idx="46">
                  <c:v>3178</c:v>
                </c:pt>
                <c:pt idx="47">
                  <c:v>3685</c:v>
                </c:pt>
                <c:pt idx="48">
                  <c:v>3685</c:v>
                </c:pt>
                <c:pt idx="49">
                  <c:v>3685</c:v>
                </c:pt>
                <c:pt idx="50">
                  <c:v>4757</c:v>
                </c:pt>
                <c:pt idx="51">
                  <c:v>4757</c:v>
                </c:pt>
                <c:pt idx="52">
                  <c:v>4757</c:v>
                </c:pt>
                <c:pt idx="53">
                  <c:v>5504</c:v>
                </c:pt>
                <c:pt idx="54">
                  <c:v>5504</c:v>
                </c:pt>
                <c:pt idx="55">
                  <c:v>5504</c:v>
                </c:pt>
                <c:pt idx="56">
                  <c:v>5504</c:v>
                </c:pt>
                <c:pt idx="57">
                  <c:v>5504</c:v>
                </c:pt>
                <c:pt idx="58">
                  <c:v>5504</c:v>
                </c:pt>
                <c:pt idx="59">
                  <c:v>6821</c:v>
                </c:pt>
                <c:pt idx="60">
                  <c:v>6821</c:v>
                </c:pt>
                <c:pt idx="61">
                  <c:v>6821</c:v>
                </c:pt>
                <c:pt idx="62">
                  <c:v>6821</c:v>
                </c:pt>
                <c:pt idx="63">
                  <c:v>6821</c:v>
                </c:pt>
                <c:pt idx="64">
                  <c:v>6821</c:v>
                </c:pt>
                <c:pt idx="65">
                  <c:v>8217</c:v>
                </c:pt>
                <c:pt idx="66">
                  <c:v>8217</c:v>
                </c:pt>
                <c:pt idx="67">
                  <c:v>8217</c:v>
                </c:pt>
                <c:pt idx="68">
                  <c:v>8217</c:v>
                </c:pt>
                <c:pt idx="69">
                  <c:v>8217</c:v>
                </c:pt>
                <c:pt idx="70">
                  <c:v>8217</c:v>
                </c:pt>
                <c:pt idx="71">
                  <c:v>9629</c:v>
                </c:pt>
                <c:pt idx="72">
                  <c:v>9629</c:v>
                </c:pt>
                <c:pt idx="73">
                  <c:v>9629</c:v>
                </c:pt>
                <c:pt idx="74">
                  <c:v>9629</c:v>
                </c:pt>
                <c:pt idx="75">
                  <c:v>9629</c:v>
                </c:pt>
                <c:pt idx="76">
                  <c:v>9629</c:v>
                </c:pt>
                <c:pt idx="77">
                  <c:v>11233</c:v>
                </c:pt>
                <c:pt idx="78">
                  <c:v>11233</c:v>
                </c:pt>
                <c:pt idx="79">
                  <c:v>11233</c:v>
                </c:pt>
                <c:pt idx="80">
                  <c:v>11233</c:v>
                </c:pt>
                <c:pt idx="81">
                  <c:v>11233</c:v>
                </c:pt>
                <c:pt idx="82">
                  <c:v>11233</c:v>
                </c:pt>
                <c:pt idx="83">
                  <c:v>12089</c:v>
                </c:pt>
                <c:pt idx="84">
                  <c:v>12089</c:v>
                </c:pt>
                <c:pt idx="85">
                  <c:v>12089</c:v>
                </c:pt>
                <c:pt idx="86">
                  <c:v>12089</c:v>
                </c:pt>
                <c:pt idx="87">
                  <c:v>12089</c:v>
                </c:pt>
                <c:pt idx="88">
                  <c:v>12089</c:v>
                </c:pt>
                <c:pt idx="89">
                  <c:v>13162</c:v>
                </c:pt>
                <c:pt idx="90">
                  <c:v>13244</c:v>
                </c:pt>
                <c:pt idx="91">
                  <c:v>13328</c:v>
                </c:pt>
                <c:pt idx="92">
                  <c:v>13092</c:v>
                </c:pt>
                <c:pt idx="93">
                  <c:v>12624</c:v>
                </c:pt>
                <c:pt idx="94">
                  <c:v>12562</c:v>
                </c:pt>
                <c:pt idx="95">
                  <c:v>12961</c:v>
                </c:pt>
                <c:pt idx="96">
                  <c:v>13218</c:v>
                </c:pt>
                <c:pt idx="97">
                  <c:v>13270</c:v>
                </c:pt>
                <c:pt idx="98">
                  <c:v>13137</c:v>
                </c:pt>
                <c:pt idx="99">
                  <c:v>13645</c:v>
                </c:pt>
                <c:pt idx="100">
                  <c:v>13993</c:v>
                </c:pt>
                <c:pt idx="101">
                  <c:v>14272</c:v>
                </c:pt>
                <c:pt idx="102">
                  <c:v>14698</c:v>
                </c:pt>
                <c:pt idx="103">
                  <c:v>14333</c:v>
                </c:pt>
                <c:pt idx="104">
                  <c:v>14214</c:v>
                </c:pt>
                <c:pt idx="105">
                  <c:v>14171</c:v>
                </c:pt>
                <c:pt idx="106">
                  <c:v>14371</c:v>
                </c:pt>
                <c:pt idx="107">
                  <c:v>14212</c:v>
                </c:pt>
                <c:pt idx="108">
                  <c:v>14191</c:v>
                </c:pt>
                <c:pt idx="109">
                  <c:v>13811</c:v>
                </c:pt>
                <c:pt idx="110">
                  <c:v>13466</c:v>
                </c:pt>
                <c:pt idx="111">
                  <c:v>14390</c:v>
                </c:pt>
                <c:pt idx="112">
                  <c:v>14722</c:v>
                </c:pt>
                <c:pt idx="113">
                  <c:v>14840</c:v>
                </c:pt>
                <c:pt idx="114">
                  <c:v>14806</c:v>
                </c:pt>
                <c:pt idx="115">
                  <c:v>14821</c:v>
                </c:pt>
                <c:pt idx="116">
                  <c:v>14891</c:v>
                </c:pt>
                <c:pt idx="117">
                  <c:v>14759</c:v>
                </c:pt>
                <c:pt idx="118">
                  <c:v>14755</c:v>
                </c:pt>
                <c:pt idx="119">
                  <c:v>14714</c:v>
                </c:pt>
                <c:pt idx="120">
                  <c:v>14494</c:v>
                </c:pt>
                <c:pt idx="121">
                  <c:v>14754</c:v>
                </c:pt>
                <c:pt idx="122">
                  <c:v>14411</c:v>
                </c:pt>
                <c:pt idx="123">
                  <c:v>15764</c:v>
                </c:pt>
                <c:pt idx="124">
                  <c:v>16289</c:v>
                </c:pt>
                <c:pt idx="125">
                  <c:v>16343</c:v>
                </c:pt>
                <c:pt idx="126">
                  <c:v>16580</c:v>
                </c:pt>
                <c:pt idx="127">
                  <c:v>16525</c:v>
                </c:pt>
                <c:pt idx="128">
                  <c:v>15974</c:v>
                </c:pt>
                <c:pt idx="129">
                  <c:v>16277</c:v>
                </c:pt>
                <c:pt idx="130">
                  <c:v>16555</c:v>
                </c:pt>
                <c:pt idx="131">
                  <c:v>17155</c:v>
                </c:pt>
                <c:pt idx="132">
                  <c:v>17456</c:v>
                </c:pt>
                <c:pt idx="133">
                  <c:v>17912</c:v>
                </c:pt>
                <c:pt idx="134">
                  <c:v>18145</c:v>
                </c:pt>
                <c:pt idx="135">
                  <c:v>18483</c:v>
                </c:pt>
                <c:pt idx="136">
                  <c:v>18515</c:v>
                </c:pt>
                <c:pt idx="137">
                  <c:v>18595</c:v>
                </c:pt>
                <c:pt idx="138">
                  <c:v>18564</c:v>
                </c:pt>
                <c:pt idx="139">
                  <c:v>18672</c:v>
                </c:pt>
                <c:pt idx="140">
                  <c:v>18669</c:v>
                </c:pt>
                <c:pt idx="141">
                  <c:v>18445</c:v>
                </c:pt>
                <c:pt idx="142">
                  <c:v>18557</c:v>
                </c:pt>
                <c:pt idx="143">
                  <c:v>18812</c:v>
                </c:pt>
                <c:pt idx="144">
                  <c:v>18884</c:v>
                </c:pt>
                <c:pt idx="145">
                  <c:v>18955</c:v>
                </c:pt>
                <c:pt idx="146">
                  <c:v>19026</c:v>
                </c:pt>
                <c:pt idx="147">
                  <c:v>19926</c:v>
                </c:pt>
                <c:pt idx="148">
                  <c:v>19624</c:v>
                </c:pt>
                <c:pt idx="149">
                  <c:v>19479</c:v>
                </c:pt>
                <c:pt idx="150">
                  <c:v>19646</c:v>
                </c:pt>
                <c:pt idx="151">
                  <c:v>19603</c:v>
                </c:pt>
                <c:pt idx="152">
                  <c:v>19565</c:v>
                </c:pt>
                <c:pt idx="153">
                  <c:v>19101</c:v>
                </c:pt>
                <c:pt idx="154">
                  <c:v>18680</c:v>
                </c:pt>
                <c:pt idx="155">
                  <c:v>19507</c:v>
                </c:pt>
                <c:pt idx="156">
                  <c:v>19588</c:v>
                </c:pt>
                <c:pt idx="157">
                  <c:v>18901</c:v>
                </c:pt>
                <c:pt idx="158">
                  <c:v>19215</c:v>
                </c:pt>
                <c:pt idx="159">
                  <c:v>20175</c:v>
                </c:pt>
                <c:pt idx="160">
                  <c:v>20894</c:v>
                </c:pt>
                <c:pt idx="161">
                  <c:v>21216</c:v>
                </c:pt>
                <c:pt idx="162">
                  <c:v>20901</c:v>
                </c:pt>
                <c:pt idx="163">
                  <c:v>20893</c:v>
                </c:pt>
                <c:pt idx="164">
                  <c:v>20617</c:v>
                </c:pt>
                <c:pt idx="165">
                  <c:v>20659</c:v>
                </c:pt>
                <c:pt idx="166">
                  <c:v>20730</c:v>
                </c:pt>
                <c:pt idx="167">
                  <c:v>20739</c:v>
                </c:pt>
                <c:pt idx="168">
                  <c:v>21146</c:v>
                </c:pt>
                <c:pt idx="169">
                  <c:v>21132</c:v>
                </c:pt>
                <c:pt idx="170">
                  <c:v>21215</c:v>
                </c:pt>
                <c:pt idx="171">
                  <c:v>21712</c:v>
                </c:pt>
                <c:pt idx="172">
                  <c:v>21929</c:v>
                </c:pt>
                <c:pt idx="173">
                  <c:v>21301</c:v>
                </c:pt>
                <c:pt idx="174">
                  <c:v>20765</c:v>
                </c:pt>
                <c:pt idx="175">
                  <c:v>20486</c:v>
                </c:pt>
                <c:pt idx="176">
                  <c:v>20539</c:v>
                </c:pt>
                <c:pt idx="177">
                  <c:v>20651</c:v>
                </c:pt>
                <c:pt idx="178">
                  <c:v>20555</c:v>
                </c:pt>
              </c:numCache>
            </c:numRef>
          </c:val>
          <c:extLst>
            <c:ext xmlns:c16="http://schemas.microsoft.com/office/drawing/2014/chart" uri="{C3380CC4-5D6E-409C-BE32-E72D297353CC}">
              <c16:uniqueId val="{00000009-9FE7-47E6-9DEF-494A7680FE9A}"/>
            </c:ext>
          </c:extLst>
        </c:ser>
        <c:ser>
          <c:idx val="10"/>
          <c:order val="10"/>
          <c:tx>
            <c:strRef>
              <c:f>Sheet1!$K$1:$K$3</c:f>
              <c:strCache>
                <c:ptCount val="3"/>
                <c:pt idx="2">
                  <c:v>TX</c:v>
                </c:pt>
              </c:strCache>
            </c:strRef>
          </c:tx>
          <c:spPr>
            <a:solidFill>
              <a:srgbClr val="C00700"/>
            </a:solidFill>
            <a:ln>
              <a:noFill/>
            </a:ln>
            <a:effectLst/>
          </c:spPr>
          <c:cat>
            <c:numRef>
              <c:f>Sheet1!$A$4:$A$214</c:f>
              <c:numCache>
                <c:formatCode>[$-409]mmm\-yy;@</c:formatCode>
                <c:ptCount val="211"/>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pt idx="123">
                  <c:v>43040</c:v>
                </c:pt>
                <c:pt idx="124">
                  <c:v>43070</c:v>
                </c:pt>
                <c:pt idx="125">
                  <c:v>43101</c:v>
                </c:pt>
                <c:pt idx="126">
                  <c:v>43132</c:v>
                </c:pt>
                <c:pt idx="127">
                  <c:v>43160</c:v>
                </c:pt>
                <c:pt idx="128">
                  <c:v>43191</c:v>
                </c:pt>
                <c:pt idx="129">
                  <c:v>43221</c:v>
                </c:pt>
                <c:pt idx="130">
                  <c:v>43252</c:v>
                </c:pt>
                <c:pt idx="131">
                  <c:v>43282</c:v>
                </c:pt>
                <c:pt idx="132">
                  <c:v>43313</c:v>
                </c:pt>
                <c:pt idx="133">
                  <c:v>43344</c:v>
                </c:pt>
                <c:pt idx="134">
                  <c:v>43374</c:v>
                </c:pt>
                <c:pt idx="135">
                  <c:v>43405</c:v>
                </c:pt>
                <c:pt idx="136">
                  <c:v>43435</c:v>
                </c:pt>
                <c:pt idx="137">
                  <c:v>43466</c:v>
                </c:pt>
                <c:pt idx="138">
                  <c:v>43497</c:v>
                </c:pt>
                <c:pt idx="139">
                  <c:v>43525</c:v>
                </c:pt>
                <c:pt idx="140">
                  <c:v>43556</c:v>
                </c:pt>
                <c:pt idx="141">
                  <c:v>43586</c:v>
                </c:pt>
                <c:pt idx="142">
                  <c:v>43617</c:v>
                </c:pt>
                <c:pt idx="143">
                  <c:v>43647</c:v>
                </c:pt>
                <c:pt idx="144">
                  <c:v>43678</c:v>
                </c:pt>
                <c:pt idx="145">
                  <c:v>43709</c:v>
                </c:pt>
                <c:pt idx="146">
                  <c:v>43739</c:v>
                </c:pt>
                <c:pt idx="147">
                  <c:v>43770</c:v>
                </c:pt>
                <c:pt idx="148">
                  <c:v>43800</c:v>
                </c:pt>
                <c:pt idx="149">
                  <c:v>43831</c:v>
                </c:pt>
                <c:pt idx="150">
                  <c:v>43862</c:v>
                </c:pt>
                <c:pt idx="151">
                  <c:v>43891</c:v>
                </c:pt>
                <c:pt idx="152">
                  <c:v>43922</c:v>
                </c:pt>
                <c:pt idx="153">
                  <c:v>43952</c:v>
                </c:pt>
                <c:pt idx="154">
                  <c:v>43983</c:v>
                </c:pt>
                <c:pt idx="155">
                  <c:v>44013</c:v>
                </c:pt>
                <c:pt idx="156">
                  <c:v>44044</c:v>
                </c:pt>
                <c:pt idx="157">
                  <c:v>44075</c:v>
                </c:pt>
                <c:pt idx="158">
                  <c:v>44105</c:v>
                </c:pt>
                <c:pt idx="159">
                  <c:v>44136</c:v>
                </c:pt>
                <c:pt idx="160">
                  <c:v>44166</c:v>
                </c:pt>
                <c:pt idx="161">
                  <c:v>44197</c:v>
                </c:pt>
                <c:pt idx="162">
                  <c:v>44228</c:v>
                </c:pt>
                <c:pt idx="163">
                  <c:v>44256</c:v>
                </c:pt>
                <c:pt idx="164">
                  <c:v>44287</c:v>
                </c:pt>
                <c:pt idx="165">
                  <c:v>44317</c:v>
                </c:pt>
                <c:pt idx="166">
                  <c:v>44348</c:v>
                </c:pt>
                <c:pt idx="167">
                  <c:v>44378</c:v>
                </c:pt>
                <c:pt idx="168">
                  <c:v>44409</c:v>
                </c:pt>
                <c:pt idx="169">
                  <c:v>44440</c:v>
                </c:pt>
                <c:pt idx="170">
                  <c:v>44470</c:v>
                </c:pt>
                <c:pt idx="171">
                  <c:v>44501</c:v>
                </c:pt>
                <c:pt idx="172">
                  <c:v>44531</c:v>
                </c:pt>
                <c:pt idx="173">
                  <c:v>44562</c:v>
                </c:pt>
                <c:pt idx="174">
                  <c:v>44593</c:v>
                </c:pt>
                <c:pt idx="175">
                  <c:v>44621</c:v>
                </c:pt>
                <c:pt idx="176">
                  <c:v>44652</c:v>
                </c:pt>
                <c:pt idx="177">
                  <c:v>44682</c:v>
                </c:pt>
                <c:pt idx="178">
                  <c:v>44713</c:v>
                </c:pt>
              </c:numCache>
            </c:numRef>
          </c:cat>
          <c:val>
            <c:numRef>
              <c:f>Sheet1!$K$4:$K$214</c:f>
              <c:numCache>
                <c:formatCode>#,##0</c:formatCode>
                <c:ptCount val="211"/>
                <c:pt idx="0">
                  <c:v>19431</c:v>
                </c:pt>
                <c:pt idx="1">
                  <c:v>19564</c:v>
                </c:pt>
                <c:pt idx="2">
                  <c:v>19755</c:v>
                </c:pt>
                <c:pt idx="3">
                  <c:v>20088</c:v>
                </c:pt>
                <c:pt idx="4">
                  <c:v>20268</c:v>
                </c:pt>
                <c:pt idx="5">
                  <c:v>20241</c:v>
                </c:pt>
                <c:pt idx="6">
                  <c:v>20613</c:v>
                </c:pt>
                <c:pt idx="7">
                  <c:v>20917</c:v>
                </c:pt>
                <c:pt idx="8">
                  <c:v>21066</c:v>
                </c:pt>
                <c:pt idx="9">
                  <c:v>21391</c:v>
                </c:pt>
                <c:pt idx="10">
                  <c:v>21446</c:v>
                </c:pt>
                <c:pt idx="11">
                  <c:v>21547</c:v>
                </c:pt>
                <c:pt idx="12">
                  <c:v>21777</c:v>
                </c:pt>
                <c:pt idx="13">
                  <c:v>20435</c:v>
                </c:pt>
                <c:pt idx="14">
                  <c:v>21948</c:v>
                </c:pt>
                <c:pt idx="15">
                  <c:v>22218</c:v>
                </c:pt>
                <c:pt idx="16">
                  <c:v>22112</c:v>
                </c:pt>
                <c:pt idx="17">
                  <c:v>22211</c:v>
                </c:pt>
                <c:pt idx="18">
                  <c:v>22025</c:v>
                </c:pt>
                <c:pt idx="19">
                  <c:v>22007</c:v>
                </c:pt>
                <c:pt idx="20">
                  <c:v>21633</c:v>
                </c:pt>
                <c:pt idx="21">
                  <c:v>21304</c:v>
                </c:pt>
                <c:pt idx="22">
                  <c:v>21058</c:v>
                </c:pt>
                <c:pt idx="23">
                  <c:v>20772</c:v>
                </c:pt>
                <c:pt idx="24">
                  <c:v>20705</c:v>
                </c:pt>
                <c:pt idx="25">
                  <c:v>20303</c:v>
                </c:pt>
                <c:pt idx="26">
                  <c:v>19995</c:v>
                </c:pt>
                <c:pt idx="27">
                  <c:v>19886</c:v>
                </c:pt>
                <c:pt idx="28">
                  <c:v>19795</c:v>
                </c:pt>
                <c:pt idx="29">
                  <c:v>20144</c:v>
                </c:pt>
                <c:pt idx="30">
                  <c:v>20482</c:v>
                </c:pt>
                <c:pt idx="31">
                  <c:v>20840</c:v>
                </c:pt>
                <c:pt idx="32">
                  <c:v>20559</c:v>
                </c:pt>
                <c:pt idx="33">
                  <c:v>20887</c:v>
                </c:pt>
                <c:pt idx="34">
                  <c:v>20598</c:v>
                </c:pt>
                <c:pt idx="35">
                  <c:v>20679</c:v>
                </c:pt>
                <c:pt idx="36">
                  <c:v>20802</c:v>
                </c:pt>
                <c:pt idx="37">
                  <c:v>20983</c:v>
                </c:pt>
                <c:pt idx="38">
                  <c:v>20974</c:v>
                </c:pt>
                <c:pt idx="39">
                  <c:v>21323</c:v>
                </c:pt>
                <c:pt idx="40">
                  <c:v>21361</c:v>
                </c:pt>
                <c:pt idx="41">
                  <c:v>21113</c:v>
                </c:pt>
                <c:pt idx="42">
                  <c:v>20216</c:v>
                </c:pt>
                <c:pt idx="43">
                  <c:v>21655</c:v>
                </c:pt>
                <c:pt idx="44">
                  <c:v>21660</c:v>
                </c:pt>
                <c:pt idx="45">
                  <c:v>21970</c:v>
                </c:pt>
                <c:pt idx="46">
                  <c:v>21677</c:v>
                </c:pt>
                <c:pt idx="47">
                  <c:v>21746</c:v>
                </c:pt>
                <c:pt idx="48">
                  <c:v>21789</c:v>
                </c:pt>
                <c:pt idx="49">
                  <c:v>22094</c:v>
                </c:pt>
                <c:pt idx="50">
                  <c:v>22207</c:v>
                </c:pt>
                <c:pt idx="51">
                  <c:v>22376</c:v>
                </c:pt>
                <c:pt idx="52">
                  <c:v>22244</c:v>
                </c:pt>
                <c:pt idx="53">
                  <c:v>21981</c:v>
                </c:pt>
                <c:pt idx="54">
                  <c:v>21890</c:v>
                </c:pt>
                <c:pt idx="55">
                  <c:v>21902</c:v>
                </c:pt>
                <c:pt idx="56">
                  <c:v>22160</c:v>
                </c:pt>
                <c:pt idx="57">
                  <c:v>22161</c:v>
                </c:pt>
                <c:pt idx="58">
                  <c:v>22124</c:v>
                </c:pt>
                <c:pt idx="59">
                  <c:v>22379</c:v>
                </c:pt>
                <c:pt idx="60">
                  <c:v>22583</c:v>
                </c:pt>
                <c:pt idx="61">
                  <c:v>22584</c:v>
                </c:pt>
                <c:pt idx="62">
                  <c:v>22519</c:v>
                </c:pt>
                <c:pt idx="63">
                  <c:v>22462</c:v>
                </c:pt>
                <c:pt idx="64">
                  <c:v>22244</c:v>
                </c:pt>
                <c:pt idx="65">
                  <c:v>22106</c:v>
                </c:pt>
                <c:pt idx="66">
                  <c:v>22411</c:v>
                </c:pt>
                <c:pt idx="67">
                  <c:v>22552</c:v>
                </c:pt>
                <c:pt idx="68">
                  <c:v>22716</c:v>
                </c:pt>
                <c:pt idx="69">
                  <c:v>22922</c:v>
                </c:pt>
                <c:pt idx="70">
                  <c:v>23006</c:v>
                </c:pt>
                <c:pt idx="71">
                  <c:v>23017</c:v>
                </c:pt>
                <c:pt idx="72">
                  <c:v>23057</c:v>
                </c:pt>
                <c:pt idx="73">
                  <c:v>23010</c:v>
                </c:pt>
                <c:pt idx="74">
                  <c:v>23018</c:v>
                </c:pt>
                <c:pt idx="75">
                  <c:v>22682</c:v>
                </c:pt>
                <c:pt idx="76">
                  <c:v>22347</c:v>
                </c:pt>
                <c:pt idx="77">
                  <c:v>22458</c:v>
                </c:pt>
                <c:pt idx="78">
                  <c:v>22534</c:v>
                </c:pt>
                <c:pt idx="79">
                  <c:v>23059</c:v>
                </c:pt>
                <c:pt idx="80">
                  <c:v>23560</c:v>
                </c:pt>
                <c:pt idx="81">
                  <c:v>23790</c:v>
                </c:pt>
                <c:pt idx="82">
                  <c:v>23938</c:v>
                </c:pt>
                <c:pt idx="83">
                  <c:v>24010</c:v>
                </c:pt>
                <c:pt idx="84">
                  <c:v>24204</c:v>
                </c:pt>
                <c:pt idx="85">
                  <c:v>23983</c:v>
                </c:pt>
                <c:pt idx="86">
                  <c:v>24171</c:v>
                </c:pt>
                <c:pt idx="87">
                  <c:v>24210</c:v>
                </c:pt>
                <c:pt idx="88">
                  <c:v>24681</c:v>
                </c:pt>
                <c:pt idx="89">
                  <c:v>23923</c:v>
                </c:pt>
                <c:pt idx="90">
                  <c:v>24353</c:v>
                </c:pt>
                <c:pt idx="91">
                  <c:v>24470</c:v>
                </c:pt>
                <c:pt idx="92">
                  <c:v>24578</c:v>
                </c:pt>
                <c:pt idx="93">
                  <c:v>24346</c:v>
                </c:pt>
                <c:pt idx="94">
                  <c:v>24284</c:v>
                </c:pt>
                <c:pt idx="95">
                  <c:v>24331</c:v>
                </c:pt>
                <c:pt idx="96">
                  <c:v>24176</c:v>
                </c:pt>
                <c:pt idx="97">
                  <c:v>24186</c:v>
                </c:pt>
                <c:pt idx="98">
                  <c:v>23857</c:v>
                </c:pt>
                <c:pt idx="99">
                  <c:v>23652</c:v>
                </c:pt>
                <c:pt idx="100">
                  <c:v>23174</c:v>
                </c:pt>
                <c:pt idx="101">
                  <c:v>22901</c:v>
                </c:pt>
                <c:pt idx="102">
                  <c:v>22988</c:v>
                </c:pt>
                <c:pt idx="103">
                  <c:v>22866</c:v>
                </c:pt>
                <c:pt idx="104">
                  <c:v>22726</c:v>
                </c:pt>
                <c:pt idx="105">
                  <c:v>22635</c:v>
                </c:pt>
                <c:pt idx="106">
                  <c:v>22606</c:v>
                </c:pt>
                <c:pt idx="107">
                  <c:v>22367</c:v>
                </c:pt>
                <c:pt idx="108">
                  <c:v>22221</c:v>
                </c:pt>
                <c:pt idx="109">
                  <c:v>21874</c:v>
                </c:pt>
                <c:pt idx="110">
                  <c:v>21786</c:v>
                </c:pt>
                <c:pt idx="111">
                  <c:v>21509</c:v>
                </c:pt>
                <c:pt idx="112">
                  <c:v>20971</c:v>
                </c:pt>
                <c:pt idx="113">
                  <c:v>21006</c:v>
                </c:pt>
                <c:pt idx="114">
                  <c:v>21538</c:v>
                </c:pt>
                <c:pt idx="115">
                  <c:v>21431</c:v>
                </c:pt>
                <c:pt idx="116">
                  <c:v>21676</c:v>
                </c:pt>
                <c:pt idx="117">
                  <c:v>21936</c:v>
                </c:pt>
                <c:pt idx="118">
                  <c:v>22143</c:v>
                </c:pt>
                <c:pt idx="119">
                  <c:v>22434</c:v>
                </c:pt>
                <c:pt idx="120">
                  <c:v>21873</c:v>
                </c:pt>
                <c:pt idx="121">
                  <c:v>22287</c:v>
                </c:pt>
                <c:pt idx="122">
                  <c:v>22923</c:v>
                </c:pt>
                <c:pt idx="123">
                  <c:v>23276</c:v>
                </c:pt>
                <c:pt idx="124">
                  <c:v>23090</c:v>
                </c:pt>
                <c:pt idx="125">
                  <c:v>22591</c:v>
                </c:pt>
                <c:pt idx="126">
                  <c:v>23299</c:v>
                </c:pt>
                <c:pt idx="127">
                  <c:v>23792</c:v>
                </c:pt>
                <c:pt idx="128">
                  <c:v>24036</c:v>
                </c:pt>
                <c:pt idx="129">
                  <c:v>24533</c:v>
                </c:pt>
                <c:pt idx="130">
                  <c:v>24828</c:v>
                </c:pt>
                <c:pt idx="131">
                  <c:v>25097</c:v>
                </c:pt>
                <c:pt idx="132">
                  <c:v>25844</c:v>
                </c:pt>
                <c:pt idx="133">
                  <c:v>26022</c:v>
                </c:pt>
                <c:pt idx="134">
                  <c:v>26111</c:v>
                </c:pt>
                <c:pt idx="135">
                  <c:v>26380</c:v>
                </c:pt>
                <c:pt idx="136">
                  <c:v>26833</c:v>
                </c:pt>
                <c:pt idx="137">
                  <c:v>26788</c:v>
                </c:pt>
                <c:pt idx="138">
                  <c:v>27243</c:v>
                </c:pt>
                <c:pt idx="139">
                  <c:v>27272</c:v>
                </c:pt>
                <c:pt idx="140">
                  <c:v>27588</c:v>
                </c:pt>
                <c:pt idx="141">
                  <c:v>28110</c:v>
                </c:pt>
                <c:pt idx="142">
                  <c:v>28281</c:v>
                </c:pt>
                <c:pt idx="143">
                  <c:v>28681</c:v>
                </c:pt>
                <c:pt idx="144">
                  <c:v>29291</c:v>
                </c:pt>
                <c:pt idx="145">
                  <c:v>29700</c:v>
                </c:pt>
                <c:pt idx="146">
                  <c:v>29734</c:v>
                </c:pt>
                <c:pt idx="147">
                  <c:v>30092</c:v>
                </c:pt>
                <c:pt idx="148">
                  <c:v>30120</c:v>
                </c:pt>
                <c:pt idx="149">
                  <c:v>30261</c:v>
                </c:pt>
                <c:pt idx="150">
                  <c:v>30115</c:v>
                </c:pt>
                <c:pt idx="151">
                  <c:v>30184</c:v>
                </c:pt>
                <c:pt idx="152">
                  <c:v>29113</c:v>
                </c:pt>
                <c:pt idx="153">
                  <c:v>26475</c:v>
                </c:pt>
                <c:pt idx="154">
                  <c:v>27617</c:v>
                </c:pt>
                <c:pt idx="155">
                  <c:v>27917</c:v>
                </c:pt>
                <c:pt idx="156">
                  <c:v>28137</c:v>
                </c:pt>
                <c:pt idx="157">
                  <c:v>28099</c:v>
                </c:pt>
                <c:pt idx="158">
                  <c:v>27817</c:v>
                </c:pt>
                <c:pt idx="159">
                  <c:v>27953</c:v>
                </c:pt>
                <c:pt idx="160">
                  <c:v>27698</c:v>
                </c:pt>
                <c:pt idx="161">
                  <c:v>27859</c:v>
                </c:pt>
                <c:pt idx="162">
                  <c:v>23418</c:v>
                </c:pt>
                <c:pt idx="163">
                  <c:v>27745</c:v>
                </c:pt>
                <c:pt idx="164">
                  <c:v>28836</c:v>
                </c:pt>
                <c:pt idx="165">
                  <c:v>28715</c:v>
                </c:pt>
                <c:pt idx="166">
                  <c:v>29040</c:v>
                </c:pt>
                <c:pt idx="167">
                  <c:v>29553</c:v>
                </c:pt>
                <c:pt idx="168">
                  <c:v>29500</c:v>
                </c:pt>
                <c:pt idx="169">
                  <c:v>29667</c:v>
                </c:pt>
                <c:pt idx="170">
                  <c:v>29980</c:v>
                </c:pt>
                <c:pt idx="171">
                  <c:v>30105</c:v>
                </c:pt>
                <c:pt idx="172">
                  <c:v>30362</c:v>
                </c:pt>
                <c:pt idx="173">
                  <c:v>29736</c:v>
                </c:pt>
                <c:pt idx="174">
                  <c:v>29574</c:v>
                </c:pt>
                <c:pt idx="175">
                  <c:v>30389</c:v>
                </c:pt>
                <c:pt idx="176">
                  <c:v>30855</c:v>
                </c:pt>
                <c:pt idx="177">
                  <c:v>30974</c:v>
                </c:pt>
                <c:pt idx="178">
                  <c:v>31096</c:v>
                </c:pt>
              </c:numCache>
            </c:numRef>
          </c:val>
          <c:extLst>
            <c:ext xmlns:c16="http://schemas.microsoft.com/office/drawing/2014/chart" uri="{C3380CC4-5D6E-409C-BE32-E72D297353CC}">
              <c16:uniqueId val="{0000000A-9FE7-47E6-9DEF-494A7680FE9A}"/>
            </c:ext>
          </c:extLst>
        </c:ser>
        <c:ser>
          <c:idx val="11"/>
          <c:order val="11"/>
          <c:tx>
            <c:strRef>
              <c:f>Sheet1!$L$1:$L$3</c:f>
              <c:strCache>
                <c:ptCount val="3"/>
                <c:pt idx="2">
                  <c:v>WV</c:v>
                </c:pt>
              </c:strCache>
            </c:strRef>
          </c:tx>
          <c:spPr>
            <a:solidFill>
              <a:schemeClr val="accent6">
                <a:lumMod val="60000"/>
              </a:schemeClr>
            </a:solidFill>
            <a:ln>
              <a:noFill/>
            </a:ln>
            <a:effectLst/>
          </c:spPr>
          <c:cat>
            <c:numRef>
              <c:f>Sheet1!$A$4:$A$214</c:f>
              <c:numCache>
                <c:formatCode>[$-409]mmm\-yy;@</c:formatCode>
                <c:ptCount val="211"/>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pt idx="123">
                  <c:v>43040</c:v>
                </c:pt>
                <c:pt idx="124">
                  <c:v>43070</c:v>
                </c:pt>
                <c:pt idx="125">
                  <c:v>43101</c:v>
                </c:pt>
                <c:pt idx="126">
                  <c:v>43132</c:v>
                </c:pt>
                <c:pt idx="127">
                  <c:v>43160</c:v>
                </c:pt>
                <c:pt idx="128">
                  <c:v>43191</c:v>
                </c:pt>
                <c:pt idx="129">
                  <c:v>43221</c:v>
                </c:pt>
                <c:pt idx="130">
                  <c:v>43252</c:v>
                </c:pt>
                <c:pt idx="131">
                  <c:v>43282</c:v>
                </c:pt>
                <c:pt idx="132">
                  <c:v>43313</c:v>
                </c:pt>
                <c:pt idx="133">
                  <c:v>43344</c:v>
                </c:pt>
                <c:pt idx="134">
                  <c:v>43374</c:v>
                </c:pt>
                <c:pt idx="135">
                  <c:v>43405</c:v>
                </c:pt>
                <c:pt idx="136">
                  <c:v>43435</c:v>
                </c:pt>
                <c:pt idx="137">
                  <c:v>43466</c:v>
                </c:pt>
                <c:pt idx="138">
                  <c:v>43497</c:v>
                </c:pt>
                <c:pt idx="139">
                  <c:v>43525</c:v>
                </c:pt>
                <c:pt idx="140">
                  <c:v>43556</c:v>
                </c:pt>
                <c:pt idx="141">
                  <c:v>43586</c:v>
                </c:pt>
                <c:pt idx="142">
                  <c:v>43617</c:v>
                </c:pt>
                <c:pt idx="143">
                  <c:v>43647</c:v>
                </c:pt>
                <c:pt idx="144">
                  <c:v>43678</c:v>
                </c:pt>
                <c:pt idx="145">
                  <c:v>43709</c:v>
                </c:pt>
                <c:pt idx="146">
                  <c:v>43739</c:v>
                </c:pt>
                <c:pt idx="147">
                  <c:v>43770</c:v>
                </c:pt>
                <c:pt idx="148">
                  <c:v>43800</c:v>
                </c:pt>
                <c:pt idx="149">
                  <c:v>43831</c:v>
                </c:pt>
                <c:pt idx="150">
                  <c:v>43862</c:v>
                </c:pt>
                <c:pt idx="151">
                  <c:v>43891</c:v>
                </c:pt>
                <c:pt idx="152">
                  <c:v>43922</c:v>
                </c:pt>
                <c:pt idx="153">
                  <c:v>43952</c:v>
                </c:pt>
                <c:pt idx="154">
                  <c:v>43983</c:v>
                </c:pt>
                <c:pt idx="155">
                  <c:v>44013</c:v>
                </c:pt>
                <c:pt idx="156">
                  <c:v>44044</c:v>
                </c:pt>
                <c:pt idx="157">
                  <c:v>44075</c:v>
                </c:pt>
                <c:pt idx="158">
                  <c:v>44105</c:v>
                </c:pt>
                <c:pt idx="159">
                  <c:v>44136</c:v>
                </c:pt>
                <c:pt idx="160">
                  <c:v>44166</c:v>
                </c:pt>
                <c:pt idx="161">
                  <c:v>44197</c:v>
                </c:pt>
                <c:pt idx="162">
                  <c:v>44228</c:v>
                </c:pt>
                <c:pt idx="163">
                  <c:v>44256</c:v>
                </c:pt>
                <c:pt idx="164">
                  <c:v>44287</c:v>
                </c:pt>
                <c:pt idx="165">
                  <c:v>44317</c:v>
                </c:pt>
                <c:pt idx="166">
                  <c:v>44348</c:v>
                </c:pt>
                <c:pt idx="167">
                  <c:v>44378</c:v>
                </c:pt>
                <c:pt idx="168">
                  <c:v>44409</c:v>
                </c:pt>
                <c:pt idx="169">
                  <c:v>44440</c:v>
                </c:pt>
                <c:pt idx="170">
                  <c:v>44470</c:v>
                </c:pt>
                <c:pt idx="171">
                  <c:v>44501</c:v>
                </c:pt>
                <c:pt idx="172">
                  <c:v>44531</c:v>
                </c:pt>
                <c:pt idx="173">
                  <c:v>44562</c:v>
                </c:pt>
                <c:pt idx="174">
                  <c:v>44593</c:v>
                </c:pt>
                <c:pt idx="175">
                  <c:v>44621</c:v>
                </c:pt>
                <c:pt idx="176">
                  <c:v>44652</c:v>
                </c:pt>
                <c:pt idx="177">
                  <c:v>44682</c:v>
                </c:pt>
                <c:pt idx="178">
                  <c:v>44713</c:v>
                </c:pt>
              </c:numCache>
            </c:numRef>
          </c:cat>
          <c:val>
            <c:numRef>
              <c:f>Sheet1!$L$4:$L$214</c:f>
              <c:numCache>
                <c:formatCode>#,##0</c:formatCode>
                <c:ptCount val="211"/>
                <c:pt idx="0">
                  <c:v>629</c:v>
                </c:pt>
                <c:pt idx="1">
                  <c:v>662</c:v>
                </c:pt>
                <c:pt idx="2">
                  <c:v>628</c:v>
                </c:pt>
                <c:pt idx="3">
                  <c:v>673</c:v>
                </c:pt>
                <c:pt idx="4">
                  <c:v>657</c:v>
                </c:pt>
                <c:pt idx="5">
                  <c:v>662</c:v>
                </c:pt>
                <c:pt idx="6">
                  <c:v>676</c:v>
                </c:pt>
                <c:pt idx="7">
                  <c:v>663</c:v>
                </c:pt>
                <c:pt idx="8">
                  <c:v>662</c:v>
                </c:pt>
                <c:pt idx="9">
                  <c:v>658</c:v>
                </c:pt>
                <c:pt idx="10">
                  <c:v>670</c:v>
                </c:pt>
                <c:pt idx="11">
                  <c:v>674</c:v>
                </c:pt>
                <c:pt idx="12">
                  <c:v>678</c:v>
                </c:pt>
                <c:pt idx="13">
                  <c:v>657</c:v>
                </c:pt>
                <c:pt idx="14">
                  <c:v>692</c:v>
                </c:pt>
                <c:pt idx="15">
                  <c:v>681</c:v>
                </c:pt>
                <c:pt idx="16">
                  <c:v>657</c:v>
                </c:pt>
                <c:pt idx="17">
                  <c:v>679</c:v>
                </c:pt>
                <c:pt idx="18">
                  <c:v>695</c:v>
                </c:pt>
                <c:pt idx="19">
                  <c:v>712</c:v>
                </c:pt>
                <c:pt idx="20">
                  <c:v>724</c:v>
                </c:pt>
                <c:pt idx="21">
                  <c:v>731</c:v>
                </c:pt>
                <c:pt idx="22">
                  <c:v>735</c:v>
                </c:pt>
                <c:pt idx="23">
                  <c:v>733</c:v>
                </c:pt>
                <c:pt idx="24">
                  <c:v>741</c:v>
                </c:pt>
                <c:pt idx="25">
                  <c:v>751</c:v>
                </c:pt>
                <c:pt idx="26">
                  <c:v>743</c:v>
                </c:pt>
                <c:pt idx="27">
                  <c:v>742</c:v>
                </c:pt>
                <c:pt idx="28">
                  <c:v>706</c:v>
                </c:pt>
                <c:pt idx="29">
                  <c:v>702</c:v>
                </c:pt>
                <c:pt idx="30">
                  <c:v>711</c:v>
                </c:pt>
                <c:pt idx="31">
                  <c:v>708</c:v>
                </c:pt>
                <c:pt idx="32">
                  <c:v>714</c:v>
                </c:pt>
                <c:pt idx="33">
                  <c:v>717</c:v>
                </c:pt>
                <c:pt idx="34">
                  <c:v>727</c:v>
                </c:pt>
                <c:pt idx="35">
                  <c:v>729</c:v>
                </c:pt>
                <c:pt idx="36">
                  <c:v>730</c:v>
                </c:pt>
                <c:pt idx="37">
                  <c:v>738</c:v>
                </c:pt>
                <c:pt idx="38">
                  <c:v>751</c:v>
                </c:pt>
                <c:pt idx="39">
                  <c:v>754</c:v>
                </c:pt>
                <c:pt idx="40">
                  <c:v>737</c:v>
                </c:pt>
                <c:pt idx="41">
                  <c:v>884</c:v>
                </c:pt>
                <c:pt idx="42">
                  <c:v>935</c:v>
                </c:pt>
                <c:pt idx="43">
                  <c:v>976</c:v>
                </c:pt>
                <c:pt idx="44">
                  <c:v>1016</c:v>
                </c:pt>
                <c:pt idx="45">
                  <c:v>1030</c:v>
                </c:pt>
                <c:pt idx="46">
                  <c:v>1078</c:v>
                </c:pt>
                <c:pt idx="47">
                  <c:v>1135</c:v>
                </c:pt>
                <c:pt idx="48">
                  <c:v>1118</c:v>
                </c:pt>
                <c:pt idx="49">
                  <c:v>1211</c:v>
                </c:pt>
                <c:pt idx="50">
                  <c:v>1180</c:v>
                </c:pt>
                <c:pt idx="51">
                  <c:v>1171</c:v>
                </c:pt>
                <c:pt idx="52">
                  <c:v>1214</c:v>
                </c:pt>
                <c:pt idx="53">
                  <c:v>1337</c:v>
                </c:pt>
                <c:pt idx="54">
                  <c:v>1355</c:v>
                </c:pt>
                <c:pt idx="55">
                  <c:v>1320</c:v>
                </c:pt>
                <c:pt idx="56">
                  <c:v>1348</c:v>
                </c:pt>
                <c:pt idx="57">
                  <c:v>1431</c:v>
                </c:pt>
                <c:pt idx="58">
                  <c:v>1430</c:v>
                </c:pt>
                <c:pt idx="59">
                  <c:v>1418</c:v>
                </c:pt>
                <c:pt idx="60">
                  <c:v>1523</c:v>
                </c:pt>
                <c:pt idx="61">
                  <c:v>1537</c:v>
                </c:pt>
                <c:pt idx="62">
                  <c:v>1654</c:v>
                </c:pt>
                <c:pt idx="63">
                  <c:v>1682</c:v>
                </c:pt>
                <c:pt idx="64">
                  <c:v>1659</c:v>
                </c:pt>
                <c:pt idx="65">
                  <c:v>1643</c:v>
                </c:pt>
                <c:pt idx="66">
                  <c:v>1641</c:v>
                </c:pt>
                <c:pt idx="67">
                  <c:v>1712</c:v>
                </c:pt>
                <c:pt idx="68">
                  <c:v>1800</c:v>
                </c:pt>
                <c:pt idx="69">
                  <c:v>1968</c:v>
                </c:pt>
                <c:pt idx="70">
                  <c:v>2125</c:v>
                </c:pt>
                <c:pt idx="71">
                  <c:v>2151</c:v>
                </c:pt>
                <c:pt idx="72">
                  <c:v>2227</c:v>
                </c:pt>
                <c:pt idx="73">
                  <c:v>2216</c:v>
                </c:pt>
                <c:pt idx="74">
                  <c:v>2191</c:v>
                </c:pt>
                <c:pt idx="75">
                  <c:v>2355</c:v>
                </c:pt>
                <c:pt idx="76">
                  <c:v>2334</c:v>
                </c:pt>
                <c:pt idx="77">
                  <c:v>2384</c:v>
                </c:pt>
                <c:pt idx="78">
                  <c:v>2559</c:v>
                </c:pt>
                <c:pt idx="79">
                  <c:v>2648</c:v>
                </c:pt>
                <c:pt idx="80">
                  <c:v>2641</c:v>
                </c:pt>
                <c:pt idx="81">
                  <c:v>2720</c:v>
                </c:pt>
                <c:pt idx="82">
                  <c:v>2787</c:v>
                </c:pt>
                <c:pt idx="83">
                  <c:v>2987</c:v>
                </c:pt>
                <c:pt idx="84">
                  <c:v>3083</c:v>
                </c:pt>
                <c:pt idx="85">
                  <c:v>3229</c:v>
                </c:pt>
                <c:pt idx="86">
                  <c:v>3276</c:v>
                </c:pt>
                <c:pt idx="87">
                  <c:v>3267</c:v>
                </c:pt>
                <c:pt idx="88">
                  <c:v>3474</c:v>
                </c:pt>
                <c:pt idx="89">
                  <c:v>3557</c:v>
                </c:pt>
                <c:pt idx="90">
                  <c:v>3539</c:v>
                </c:pt>
                <c:pt idx="91">
                  <c:v>3673</c:v>
                </c:pt>
                <c:pt idx="92">
                  <c:v>3711</c:v>
                </c:pt>
                <c:pt idx="93">
                  <c:v>3822</c:v>
                </c:pt>
                <c:pt idx="94">
                  <c:v>3730</c:v>
                </c:pt>
                <c:pt idx="95">
                  <c:v>3600</c:v>
                </c:pt>
                <c:pt idx="96">
                  <c:v>3701</c:v>
                </c:pt>
                <c:pt idx="97">
                  <c:v>3723</c:v>
                </c:pt>
                <c:pt idx="98">
                  <c:v>3495</c:v>
                </c:pt>
                <c:pt idx="99">
                  <c:v>3249</c:v>
                </c:pt>
                <c:pt idx="100">
                  <c:v>3436</c:v>
                </c:pt>
                <c:pt idx="101">
                  <c:v>3772</c:v>
                </c:pt>
                <c:pt idx="102">
                  <c:v>3778</c:v>
                </c:pt>
                <c:pt idx="103">
                  <c:v>3668</c:v>
                </c:pt>
                <c:pt idx="104">
                  <c:v>3749</c:v>
                </c:pt>
                <c:pt idx="105">
                  <c:v>3743</c:v>
                </c:pt>
                <c:pt idx="106">
                  <c:v>3489</c:v>
                </c:pt>
                <c:pt idx="107">
                  <c:v>3840</c:v>
                </c:pt>
                <c:pt idx="108">
                  <c:v>3904</c:v>
                </c:pt>
                <c:pt idx="109">
                  <c:v>3849</c:v>
                </c:pt>
                <c:pt idx="110">
                  <c:v>3776</c:v>
                </c:pt>
                <c:pt idx="111">
                  <c:v>3895</c:v>
                </c:pt>
                <c:pt idx="112">
                  <c:v>3925</c:v>
                </c:pt>
                <c:pt idx="113">
                  <c:v>3468</c:v>
                </c:pt>
                <c:pt idx="114">
                  <c:v>3572</c:v>
                </c:pt>
                <c:pt idx="115">
                  <c:v>3713</c:v>
                </c:pt>
                <c:pt idx="116">
                  <c:v>3776</c:v>
                </c:pt>
                <c:pt idx="117">
                  <c:v>4001</c:v>
                </c:pt>
                <c:pt idx="118">
                  <c:v>4157</c:v>
                </c:pt>
                <c:pt idx="119">
                  <c:v>4271</c:v>
                </c:pt>
                <c:pt idx="120">
                  <c:v>4421</c:v>
                </c:pt>
                <c:pt idx="121">
                  <c:v>4436</c:v>
                </c:pt>
                <c:pt idx="122">
                  <c:v>4485</c:v>
                </c:pt>
                <c:pt idx="123">
                  <c:v>4719</c:v>
                </c:pt>
                <c:pt idx="124">
                  <c:v>4727</c:v>
                </c:pt>
                <c:pt idx="125">
                  <c:v>4486</c:v>
                </c:pt>
                <c:pt idx="126">
                  <c:v>4573</c:v>
                </c:pt>
                <c:pt idx="127">
                  <c:v>4605</c:v>
                </c:pt>
                <c:pt idx="128">
                  <c:v>4630</c:v>
                </c:pt>
                <c:pt idx="129">
                  <c:v>4704</c:v>
                </c:pt>
                <c:pt idx="130">
                  <c:v>4620</c:v>
                </c:pt>
                <c:pt idx="131">
                  <c:v>4749</c:v>
                </c:pt>
                <c:pt idx="132">
                  <c:v>4894</c:v>
                </c:pt>
                <c:pt idx="133">
                  <c:v>5035</c:v>
                </c:pt>
                <c:pt idx="134">
                  <c:v>5231</c:v>
                </c:pt>
                <c:pt idx="135">
                  <c:v>5342</c:v>
                </c:pt>
                <c:pt idx="136">
                  <c:v>5360</c:v>
                </c:pt>
                <c:pt idx="137">
                  <c:v>5453</c:v>
                </c:pt>
                <c:pt idx="138">
                  <c:v>5533</c:v>
                </c:pt>
                <c:pt idx="139">
                  <c:v>5533</c:v>
                </c:pt>
                <c:pt idx="140">
                  <c:v>5594</c:v>
                </c:pt>
                <c:pt idx="141">
                  <c:v>5526</c:v>
                </c:pt>
                <c:pt idx="142">
                  <c:v>5826</c:v>
                </c:pt>
                <c:pt idx="143">
                  <c:v>5823</c:v>
                </c:pt>
                <c:pt idx="144">
                  <c:v>5869</c:v>
                </c:pt>
                <c:pt idx="145">
                  <c:v>6044</c:v>
                </c:pt>
                <c:pt idx="146">
                  <c:v>6510</c:v>
                </c:pt>
                <c:pt idx="147">
                  <c:v>6535</c:v>
                </c:pt>
                <c:pt idx="148">
                  <c:v>6586</c:v>
                </c:pt>
                <c:pt idx="149">
                  <c:v>6771</c:v>
                </c:pt>
                <c:pt idx="150">
                  <c:v>6831</c:v>
                </c:pt>
                <c:pt idx="151">
                  <c:v>6792</c:v>
                </c:pt>
                <c:pt idx="152">
                  <c:v>6828</c:v>
                </c:pt>
                <c:pt idx="153">
                  <c:v>6860</c:v>
                </c:pt>
                <c:pt idx="154">
                  <c:v>7094</c:v>
                </c:pt>
                <c:pt idx="155">
                  <c:v>7098</c:v>
                </c:pt>
                <c:pt idx="156">
                  <c:v>7200</c:v>
                </c:pt>
                <c:pt idx="157">
                  <c:v>7296</c:v>
                </c:pt>
                <c:pt idx="158">
                  <c:v>7292</c:v>
                </c:pt>
                <c:pt idx="159">
                  <c:v>7448</c:v>
                </c:pt>
                <c:pt idx="160">
                  <c:v>7479</c:v>
                </c:pt>
                <c:pt idx="161">
                  <c:v>7562</c:v>
                </c:pt>
                <c:pt idx="162">
                  <c:v>7449</c:v>
                </c:pt>
                <c:pt idx="163">
                  <c:v>7330</c:v>
                </c:pt>
                <c:pt idx="164">
                  <c:v>7636</c:v>
                </c:pt>
                <c:pt idx="165">
                  <c:v>7552</c:v>
                </c:pt>
                <c:pt idx="166">
                  <c:v>7600</c:v>
                </c:pt>
                <c:pt idx="167">
                  <c:v>7399</c:v>
                </c:pt>
                <c:pt idx="168">
                  <c:v>7786</c:v>
                </c:pt>
                <c:pt idx="169">
                  <c:v>7215</c:v>
                </c:pt>
                <c:pt idx="170">
                  <c:v>7756</c:v>
                </c:pt>
                <c:pt idx="171">
                  <c:v>7660</c:v>
                </c:pt>
                <c:pt idx="172">
                  <c:v>7793</c:v>
                </c:pt>
                <c:pt idx="173">
                  <c:v>7574</c:v>
                </c:pt>
                <c:pt idx="174">
                  <c:v>7490</c:v>
                </c:pt>
                <c:pt idx="175">
                  <c:v>7721</c:v>
                </c:pt>
                <c:pt idx="176">
                  <c:v>7853</c:v>
                </c:pt>
                <c:pt idx="177">
                  <c:v>7954</c:v>
                </c:pt>
                <c:pt idx="178">
                  <c:v>8000</c:v>
                </c:pt>
              </c:numCache>
            </c:numRef>
          </c:val>
          <c:extLst>
            <c:ext xmlns:c16="http://schemas.microsoft.com/office/drawing/2014/chart" uri="{C3380CC4-5D6E-409C-BE32-E72D297353CC}">
              <c16:uniqueId val="{0000000B-9FE7-47E6-9DEF-494A7680FE9A}"/>
            </c:ext>
          </c:extLst>
        </c:ser>
        <c:ser>
          <c:idx val="12"/>
          <c:order val="12"/>
          <c:tx>
            <c:strRef>
              <c:f>Sheet1!$M$1:$M$3</c:f>
              <c:strCache>
                <c:ptCount val="3"/>
                <c:pt idx="2">
                  <c:v>WY</c:v>
                </c:pt>
              </c:strCache>
            </c:strRef>
          </c:tx>
          <c:spPr>
            <a:solidFill>
              <a:schemeClr val="bg1">
                <a:lumMod val="75000"/>
              </a:schemeClr>
            </a:solidFill>
            <a:ln>
              <a:noFill/>
            </a:ln>
            <a:effectLst/>
          </c:spPr>
          <c:cat>
            <c:numRef>
              <c:f>Sheet1!$A$4:$A$214</c:f>
              <c:numCache>
                <c:formatCode>[$-409]mmm\-yy;@</c:formatCode>
                <c:ptCount val="211"/>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pt idx="123">
                  <c:v>43040</c:v>
                </c:pt>
                <c:pt idx="124">
                  <c:v>43070</c:v>
                </c:pt>
                <c:pt idx="125">
                  <c:v>43101</c:v>
                </c:pt>
                <c:pt idx="126">
                  <c:v>43132</c:v>
                </c:pt>
                <c:pt idx="127">
                  <c:v>43160</c:v>
                </c:pt>
                <c:pt idx="128">
                  <c:v>43191</c:v>
                </c:pt>
                <c:pt idx="129">
                  <c:v>43221</c:v>
                </c:pt>
                <c:pt idx="130">
                  <c:v>43252</c:v>
                </c:pt>
                <c:pt idx="131">
                  <c:v>43282</c:v>
                </c:pt>
                <c:pt idx="132">
                  <c:v>43313</c:v>
                </c:pt>
                <c:pt idx="133">
                  <c:v>43344</c:v>
                </c:pt>
                <c:pt idx="134">
                  <c:v>43374</c:v>
                </c:pt>
                <c:pt idx="135">
                  <c:v>43405</c:v>
                </c:pt>
                <c:pt idx="136">
                  <c:v>43435</c:v>
                </c:pt>
                <c:pt idx="137">
                  <c:v>43466</c:v>
                </c:pt>
                <c:pt idx="138">
                  <c:v>43497</c:v>
                </c:pt>
                <c:pt idx="139">
                  <c:v>43525</c:v>
                </c:pt>
                <c:pt idx="140">
                  <c:v>43556</c:v>
                </c:pt>
                <c:pt idx="141">
                  <c:v>43586</c:v>
                </c:pt>
                <c:pt idx="142">
                  <c:v>43617</c:v>
                </c:pt>
                <c:pt idx="143">
                  <c:v>43647</c:v>
                </c:pt>
                <c:pt idx="144">
                  <c:v>43678</c:v>
                </c:pt>
                <c:pt idx="145">
                  <c:v>43709</c:v>
                </c:pt>
                <c:pt idx="146">
                  <c:v>43739</c:v>
                </c:pt>
                <c:pt idx="147">
                  <c:v>43770</c:v>
                </c:pt>
                <c:pt idx="148">
                  <c:v>43800</c:v>
                </c:pt>
                <c:pt idx="149">
                  <c:v>43831</c:v>
                </c:pt>
                <c:pt idx="150">
                  <c:v>43862</c:v>
                </c:pt>
                <c:pt idx="151">
                  <c:v>43891</c:v>
                </c:pt>
                <c:pt idx="152">
                  <c:v>43922</c:v>
                </c:pt>
                <c:pt idx="153">
                  <c:v>43952</c:v>
                </c:pt>
                <c:pt idx="154">
                  <c:v>43983</c:v>
                </c:pt>
                <c:pt idx="155">
                  <c:v>44013</c:v>
                </c:pt>
                <c:pt idx="156">
                  <c:v>44044</c:v>
                </c:pt>
                <c:pt idx="157">
                  <c:v>44075</c:v>
                </c:pt>
                <c:pt idx="158">
                  <c:v>44105</c:v>
                </c:pt>
                <c:pt idx="159">
                  <c:v>44136</c:v>
                </c:pt>
                <c:pt idx="160">
                  <c:v>44166</c:v>
                </c:pt>
                <c:pt idx="161">
                  <c:v>44197</c:v>
                </c:pt>
                <c:pt idx="162">
                  <c:v>44228</c:v>
                </c:pt>
                <c:pt idx="163">
                  <c:v>44256</c:v>
                </c:pt>
                <c:pt idx="164">
                  <c:v>44287</c:v>
                </c:pt>
                <c:pt idx="165">
                  <c:v>44317</c:v>
                </c:pt>
                <c:pt idx="166">
                  <c:v>44348</c:v>
                </c:pt>
                <c:pt idx="167">
                  <c:v>44378</c:v>
                </c:pt>
                <c:pt idx="168">
                  <c:v>44409</c:v>
                </c:pt>
                <c:pt idx="169">
                  <c:v>44440</c:v>
                </c:pt>
                <c:pt idx="170">
                  <c:v>44470</c:v>
                </c:pt>
                <c:pt idx="171">
                  <c:v>44501</c:v>
                </c:pt>
                <c:pt idx="172">
                  <c:v>44531</c:v>
                </c:pt>
                <c:pt idx="173">
                  <c:v>44562</c:v>
                </c:pt>
                <c:pt idx="174">
                  <c:v>44593</c:v>
                </c:pt>
                <c:pt idx="175">
                  <c:v>44621</c:v>
                </c:pt>
                <c:pt idx="176">
                  <c:v>44652</c:v>
                </c:pt>
                <c:pt idx="177">
                  <c:v>44682</c:v>
                </c:pt>
                <c:pt idx="178">
                  <c:v>44713</c:v>
                </c:pt>
              </c:numCache>
            </c:numRef>
          </c:cat>
          <c:val>
            <c:numRef>
              <c:f>Sheet1!$M$4:$M$214</c:f>
              <c:numCache>
                <c:formatCode>#,##0</c:formatCode>
                <c:ptCount val="211"/>
                <c:pt idx="0">
                  <c:v>6179</c:v>
                </c:pt>
                <c:pt idx="1">
                  <c:v>6176</c:v>
                </c:pt>
                <c:pt idx="2">
                  <c:v>6047</c:v>
                </c:pt>
                <c:pt idx="3">
                  <c:v>6512</c:v>
                </c:pt>
                <c:pt idx="4">
                  <c:v>6604</c:v>
                </c:pt>
                <c:pt idx="5">
                  <c:v>6469</c:v>
                </c:pt>
                <c:pt idx="6">
                  <c:v>6436</c:v>
                </c:pt>
                <c:pt idx="7">
                  <c:v>6722</c:v>
                </c:pt>
                <c:pt idx="8">
                  <c:v>6767</c:v>
                </c:pt>
                <c:pt idx="9">
                  <c:v>6771</c:v>
                </c:pt>
                <c:pt idx="10">
                  <c:v>6839</c:v>
                </c:pt>
                <c:pt idx="11">
                  <c:v>6940</c:v>
                </c:pt>
                <c:pt idx="12">
                  <c:v>6835</c:v>
                </c:pt>
                <c:pt idx="13">
                  <c:v>6447</c:v>
                </c:pt>
                <c:pt idx="14">
                  <c:v>6909</c:v>
                </c:pt>
                <c:pt idx="15">
                  <c:v>7126</c:v>
                </c:pt>
                <c:pt idx="16">
                  <c:v>7297</c:v>
                </c:pt>
                <c:pt idx="17">
                  <c:v>7067</c:v>
                </c:pt>
                <c:pt idx="18">
                  <c:v>7220</c:v>
                </c:pt>
                <c:pt idx="19">
                  <c:v>7135</c:v>
                </c:pt>
                <c:pt idx="20">
                  <c:v>7028</c:v>
                </c:pt>
                <c:pt idx="21">
                  <c:v>6957</c:v>
                </c:pt>
                <c:pt idx="22">
                  <c:v>7030</c:v>
                </c:pt>
                <c:pt idx="23">
                  <c:v>6446</c:v>
                </c:pt>
                <c:pt idx="24">
                  <c:v>6746</c:v>
                </c:pt>
                <c:pt idx="25">
                  <c:v>6461</c:v>
                </c:pt>
                <c:pt idx="26">
                  <c:v>7010</c:v>
                </c:pt>
                <c:pt idx="27">
                  <c:v>7256</c:v>
                </c:pt>
                <c:pt idx="28">
                  <c:v>7057</c:v>
                </c:pt>
                <c:pt idx="29">
                  <c:v>7074</c:v>
                </c:pt>
                <c:pt idx="30">
                  <c:v>7092</c:v>
                </c:pt>
                <c:pt idx="31">
                  <c:v>7110</c:v>
                </c:pt>
                <c:pt idx="32">
                  <c:v>7087</c:v>
                </c:pt>
                <c:pt idx="33">
                  <c:v>6950</c:v>
                </c:pt>
                <c:pt idx="34">
                  <c:v>6643</c:v>
                </c:pt>
                <c:pt idx="35">
                  <c:v>6784</c:v>
                </c:pt>
                <c:pt idx="36">
                  <c:v>6909</c:v>
                </c:pt>
                <c:pt idx="37">
                  <c:v>6786</c:v>
                </c:pt>
                <c:pt idx="38">
                  <c:v>6746</c:v>
                </c:pt>
                <c:pt idx="39">
                  <c:v>6821</c:v>
                </c:pt>
                <c:pt idx="40">
                  <c:v>6685</c:v>
                </c:pt>
                <c:pt idx="41">
                  <c:v>6540</c:v>
                </c:pt>
                <c:pt idx="42">
                  <c:v>6435</c:v>
                </c:pt>
                <c:pt idx="43">
                  <c:v>6504</c:v>
                </c:pt>
                <c:pt idx="44">
                  <c:v>6557</c:v>
                </c:pt>
                <c:pt idx="45">
                  <c:v>6424</c:v>
                </c:pt>
                <c:pt idx="46">
                  <c:v>6516</c:v>
                </c:pt>
                <c:pt idx="47">
                  <c:v>6586</c:v>
                </c:pt>
                <c:pt idx="48">
                  <c:v>6019</c:v>
                </c:pt>
                <c:pt idx="49">
                  <c:v>6440</c:v>
                </c:pt>
                <c:pt idx="50">
                  <c:v>6674</c:v>
                </c:pt>
                <c:pt idx="51">
                  <c:v>6822</c:v>
                </c:pt>
                <c:pt idx="52">
                  <c:v>6578</c:v>
                </c:pt>
                <c:pt idx="53">
                  <c:v>6607</c:v>
                </c:pt>
                <c:pt idx="54">
                  <c:v>6410</c:v>
                </c:pt>
                <c:pt idx="55">
                  <c:v>6424</c:v>
                </c:pt>
                <c:pt idx="56">
                  <c:v>6282</c:v>
                </c:pt>
                <c:pt idx="57">
                  <c:v>6190</c:v>
                </c:pt>
                <c:pt idx="58">
                  <c:v>6136</c:v>
                </c:pt>
                <c:pt idx="59">
                  <c:v>6011</c:v>
                </c:pt>
                <c:pt idx="60">
                  <c:v>5960</c:v>
                </c:pt>
                <c:pt idx="61">
                  <c:v>5924</c:v>
                </c:pt>
                <c:pt idx="62">
                  <c:v>5743</c:v>
                </c:pt>
                <c:pt idx="63">
                  <c:v>5828</c:v>
                </c:pt>
                <c:pt idx="64">
                  <c:v>5473</c:v>
                </c:pt>
                <c:pt idx="65">
                  <c:v>5715</c:v>
                </c:pt>
                <c:pt idx="66">
                  <c:v>5801</c:v>
                </c:pt>
                <c:pt idx="67">
                  <c:v>5816</c:v>
                </c:pt>
                <c:pt idx="68">
                  <c:v>5846</c:v>
                </c:pt>
                <c:pt idx="69">
                  <c:v>5596</c:v>
                </c:pt>
                <c:pt idx="70">
                  <c:v>5746</c:v>
                </c:pt>
                <c:pt idx="71">
                  <c:v>5565</c:v>
                </c:pt>
                <c:pt idx="72">
                  <c:v>5529</c:v>
                </c:pt>
                <c:pt idx="73">
                  <c:v>5168</c:v>
                </c:pt>
                <c:pt idx="74">
                  <c:v>5613</c:v>
                </c:pt>
                <c:pt idx="75">
                  <c:v>5600</c:v>
                </c:pt>
                <c:pt idx="76">
                  <c:v>5343</c:v>
                </c:pt>
                <c:pt idx="77">
                  <c:v>5523</c:v>
                </c:pt>
                <c:pt idx="78">
                  <c:v>5534</c:v>
                </c:pt>
                <c:pt idx="79">
                  <c:v>5556</c:v>
                </c:pt>
                <c:pt idx="80">
                  <c:v>5424</c:v>
                </c:pt>
                <c:pt idx="81">
                  <c:v>5434</c:v>
                </c:pt>
                <c:pt idx="82">
                  <c:v>5472</c:v>
                </c:pt>
                <c:pt idx="83">
                  <c:v>5438</c:v>
                </c:pt>
                <c:pt idx="84">
                  <c:v>5316</c:v>
                </c:pt>
                <c:pt idx="85">
                  <c:v>5510</c:v>
                </c:pt>
                <c:pt idx="86">
                  <c:v>5541</c:v>
                </c:pt>
                <c:pt idx="87">
                  <c:v>5491</c:v>
                </c:pt>
                <c:pt idx="88">
                  <c:v>5470</c:v>
                </c:pt>
                <c:pt idx="89">
                  <c:v>5744</c:v>
                </c:pt>
                <c:pt idx="90">
                  <c:v>5397</c:v>
                </c:pt>
                <c:pt idx="91">
                  <c:v>5500</c:v>
                </c:pt>
                <c:pt idx="92">
                  <c:v>5576</c:v>
                </c:pt>
                <c:pt idx="93">
                  <c:v>5397</c:v>
                </c:pt>
                <c:pt idx="94">
                  <c:v>5472</c:v>
                </c:pt>
                <c:pt idx="95">
                  <c:v>5401</c:v>
                </c:pt>
                <c:pt idx="96">
                  <c:v>5420</c:v>
                </c:pt>
                <c:pt idx="97">
                  <c:v>5440</c:v>
                </c:pt>
                <c:pt idx="98">
                  <c:v>5441</c:v>
                </c:pt>
                <c:pt idx="99">
                  <c:v>5463</c:v>
                </c:pt>
                <c:pt idx="100">
                  <c:v>5364</c:v>
                </c:pt>
                <c:pt idx="101">
                  <c:v>5271</c:v>
                </c:pt>
                <c:pt idx="102">
                  <c:v>5209</c:v>
                </c:pt>
                <c:pt idx="103">
                  <c:v>5291</c:v>
                </c:pt>
                <c:pt idx="104">
                  <c:v>5190</c:v>
                </c:pt>
                <c:pt idx="105">
                  <c:v>4953</c:v>
                </c:pt>
                <c:pt idx="106">
                  <c:v>5085</c:v>
                </c:pt>
                <c:pt idx="107">
                  <c:v>4641</c:v>
                </c:pt>
                <c:pt idx="108">
                  <c:v>4695</c:v>
                </c:pt>
                <c:pt idx="109">
                  <c:v>5062</c:v>
                </c:pt>
                <c:pt idx="110">
                  <c:v>5164</c:v>
                </c:pt>
                <c:pt idx="111">
                  <c:v>5090</c:v>
                </c:pt>
                <c:pt idx="112">
                  <c:v>4977</c:v>
                </c:pt>
                <c:pt idx="113">
                  <c:v>4556</c:v>
                </c:pt>
                <c:pt idx="114">
                  <c:v>4644</c:v>
                </c:pt>
                <c:pt idx="115">
                  <c:v>4668</c:v>
                </c:pt>
                <c:pt idx="116">
                  <c:v>4705</c:v>
                </c:pt>
                <c:pt idx="117">
                  <c:v>4558</c:v>
                </c:pt>
                <c:pt idx="118">
                  <c:v>4710</c:v>
                </c:pt>
                <c:pt idx="119">
                  <c:v>4661</c:v>
                </c:pt>
                <c:pt idx="120">
                  <c:v>4691</c:v>
                </c:pt>
                <c:pt idx="121">
                  <c:v>4734</c:v>
                </c:pt>
                <c:pt idx="122">
                  <c:v>4741</c:v>
                </c:pt>
                <c:pt idx="123">
                  <c:v>4835</c:v>
                </c:pt>
                <c:pt idx="124">
                  <c:v>4907</c:v>
                </c:pt>
                <c:pt idx="125">
                  <c:v>4860</c:v>
                </c:pt>
                <c:pt idx="126">
                  <c:v>4809</c:v>
                </c:pt>
                <c:pt idx="127">
                  <c:v>4854</c:v>
                </c:pt>
                <c:pt idx="128">
                  <c:v>4839</c:v>
                </c:pt>
                <c:pt idx="129">
                  <c:v>4743</c:v>
                </c:pt>
                <c:pt idx="130">
                  <c:v>4599</c:v>
                </c:pt>
                <c:pt idx="131">
                  <c:v>4586</c:v>
                </c:pt>
                <c:pt idx="132">
                  <c:v>4609</c:v>
                </c:pt>
                <c:pt idx="133">
                  <c:v>4747</c:v>
                </c:pt>
                <c:pt idx="134">
                  <c:v>4707</c:v>
                </c:pt>
                <c:pt idx="135">
                  <c:v>4654</c:v>
                </c:pt>
                <c:pt idx="136">
                  <c:v>4577</c:v>
                </c:pt>
                <c:pt idx="137">
                  <c:v>4204</c:v>
                </c:pt>
                <c:pt idx="138">
                  <c:v>4378</c:v>
                </c:pt>
                <c:pt idx="139">
                  <c:v>4205</c:v>
                </c:pt>
                <c:pt idx="140">
                  <c:v>4290</c:v>
                </c:pt>
                <c:pt idx="141">
                  <c:v>4312</c:v>
                </c:pt>
                <c:pt idx="142">
                  <c:v>4323</c:v>
                </c:pt>
                <c:pt idx="143">
                  <c:v>3831</c:v>
                </c:pt>
                <c:pt idx="144">
                  <c:v>4025</c:v>
                </c:pt>
                <c:pt idx="145">
                  <c:v>4412</c:v>
                </c:pt>
                <c:pt idx="146">
                  <c:v>4383</c:v>
                </c:pt>
                <c:pt idx="147">
                  <c:v>4292</c:v>
                </c:pt>
                <c:pt idx="148">
                  <c:v>4247</c:v>
                </c:pt>
                <c:pt idx="149">
                  <c:v>4184</c:v>
                </c:pt>
                <c:pt idx="150">
                  <c:v>3934</c:v>
                </c:pt>
                <c:pt idx="151">
                  <c:v>3976</c:v>
                </c:pt>
                <c:pt idx="152">
                  <c:v>3934</c:v>
                </c:pt>
                <c:pt idx="153">
                  <c:v>3649</c:v>
                </c:pt>
                <c:pt idx="154">
                  <c:v>3674</c:v>
                </c:pt>
                <c:pt idx="155">
                  <c:v>3692</c:v>
                </c:pt>
                <c:pt idx="156">
                  <c:v>3628</c:v>
                </c:pt>
                <c:pt idx="157">
                  <c:v>3654</c:v>
                </c:pt>
                <c:pt idx="158">
                  <c:v>3543</c:v>
                </c:pt>
                <c:pt idx="159">
                  <c:v>3650</c:v>
                </c:pt>
                <c:pt idx="160">
                  <c:v>3552</c:v>
                </c:pt>
                <c:pt idx="161">
                  <c:v>3619</c:v>
                </c:pt>
                <c:pt idx="162">
                  <c:v>3628</c:v>
                </c:pt>
                <c:pt idx="163">
                  <c:v>3639</c:v>
                </c:pt>
                <c:pt idx="164">
                  <c:v>3629</c:v>
                </c:pt>
                <c:pt idx="165">
                  <c:v>3578</c:v>
                </c:pt>
                <c:pt idx="166">
                  <c:v>3541</c:v>
                </c:pt>
                <c:pt idx="167">
                  <c:v>3548</c:v>
                </c:pt>
                <c:pt idx="168">
                  <c:v>3466</c:v>
                </c:pt>
                <c:pt idx="169">
                  <c:v>3586</c:v>
                </c:pt>
                <c:pt idx="170">
                  <c:v>3538</c:v>
                </c:pt>
                <c:pt idx="171">
                  <c:v>3557</c:v>
                </c:pt>
                <c:pt idx="172">
                  <c:v>3488</c:v>
                </c:pt>
                <c:pt idx="173">
                  <c:v>3406</c:v>
                </c:pt>
                <c:pt idx="174">
                  <c:v>3391</c:v>
                </c:pt>
                <c:pt idx="175">
                  <c:v>3371</c:v>
                </c:pt>
                <c:pt idx="176">
                  <c:v>3363</c:v>
                </c:pt>
                <c:pt idx="177">
                  <c:v>3306</c:v>
                </c:pt>
                <c:pt idx="178">
                  <c:v>3358</c:v>
                </c:pt>
              </c:numCache>
            </c:numRef>
          </c:val>
          <c:extLst>
            <c:ext xmlns:c16="http://schemas.microsoft.com/office/drawing/2014/chart" uri="{C3380CC4-5D6E-409C-BE32-E72D297353CC}">
              <c16:uniqueId val="{0000000C-9FE7-47E6-9DEF-494A7680FE9A}"/>
            </c:ext>
          </c:extLst>
        </c:ser>
        <c:ser>
          <c:idx val="13"/>
          <c:order val="13"/>
          <c:tx>
            <c:strRef>
              <c:f>Sheet1!$N$1:$N$3</c:f>
              <c:strCache>
                <c:ptCount val="3"/>
                <c:pt idx="2">
                  <c:v>AK</c:v>
                </c:pt>
              </c:strCache>
            </c:strRef>
          </c:tx>
          <c:spPr>
            <a:solidFill>
              <a:schemeClr val="accent2">
                <a:lumMod val="80000"/>
                <a:lumOff val="20000"/>
              </a:schemeClr>
            </a:solidFill>
            <a:ln>
              <a:noFill/>
            </a:ln>
            <a:effectLst/>
          </c:spPr>
          <c:cat>
            <c:numRef>
              <c:f>Sheet1!$A$4:$A$214</c:f>
              <c:numCache>
                <c:formatCode>[$-409]mmm\-yy;@</c:formatCode>
                <c:ptCount val="211"/>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pt idx="123">
                  <c:v>43040</c:v>
                </c:pt>
                <c:pt idx="124">
                  <c:v>43070</c:v>
                </c:pt>
                <c:pt idx="125">
                  <c:v>43101</c:v>
                </c:pt>
                <c:pt idx="126">
                  <c:v>43132</c:v>
                </c:pt>
                <c:pt idx="127">
                  <c:v>43160</c:v>
                </c:pt>
                <c:pt idx="128">
                  <c:v>43191</c:v>
                </c:pt>
                <c:pt idx="129">
                  <c:v>43221</c:v>
                </c:pt>
                <c:pt idx="130">
                  <c:v>43252</c:v>
                </c:pt>
                <c:pt idx="131">
                  <c:v>43282</c:v>
                </c:pt>
                <c:pt idx="132">
                  <c:v>43313</c:v>
                </c:pt>
                <c:pt idx="133">
                  <c:v>43344</c:v>
                </c:pt>
                <c:pt idx="134">
                  <c:v>43374</c:v>
                </c:pt>
                <c:pt idx="135">
                  <c:v>43405</c:v>
                </c:pt>
                <c:pt idx="136">
                  <c:v>43435</c:v>
                </c:pt>
                <c:pt idx="137">
                  <c:v>43466</c:v>
                </c:pt>
                <c:pt idx="138">
                  <c:v>43497</c:v>
                </c:pt>
                <c:pt idx="139">
                  <c:v>43525</c:v>
                </c:pt>
                <c:pt idx="140">
                  <c:v>43556</c:v>
                </c:pt>
                <c:pt idx="141">
                  <c:v>43586</c:v>
                </c:pt>
                <c:pt idx="142">
                  <c:v>43617</c:v>
                </c:pt>
                <c:pt idx="143">
                  <c:v>43647</c:v>
                </c:pt>
                <c:pt idx="144">
                  <c:v>43678</c:v>
                </c:pt>
                <c:pt idx="145">
                  <c:v>43709</c:v>
                </c:pt>
                <c:pt idx="146">
                  <c:v>43739</c:v>
                </c:pt>
                <c:pt idx="147">
                  <c:v>43770</c:v>
                </c:pt>
                <c:pt idx="148">
                  <c:v>43800</c:v>
                </c:pt>
                <c:pt idx="149">
                  <c:v>43831</c:v>
                </c:pt>
                <c:pt idx="150">
                  <c:v>43862</c:v>
                </c:pt>
                <c:pt idx="151">
                  <c:v>43891</c:v>
                </c:pt>
                <c:pt idx="152">
                  <c:v>43922</c:v>
                </c:pt>
                <c:pt idx="153">
                  <c:v>43952</c:v>
                </c:pt>
                <c:pt idx="154">
                  <c:v>43983</c:v>
                </c:pt>
                <c:pt idx="155">
                  <c:v>44013</c:v>
                </c:pt>
                <c:pt idx="156">
                  <c:v>44044</c:v>
                </c:pt>
                <c:pt idx="157">
                  <c:v>44075</c:v>
                </c:pt>
                <c:pt idx="158">
                  <c:v>44105</c:v>
                </c:pt>
                <c:pt idx="159">
                  <c:v>44136</c:v>
                </c:pt>
                <c:pt idx="160">
                  <c:v>44166</c:v>
                </c:pt>
                <c:pt idx="161">
                  <c:v>44197</c:v>
                </c:pt>
                <c:pt idx="162">
                  <c:v>44228</c:v>
                </c:pt>
                <c:pt idx="163">
                  <c:v>44256</c:v>
                </c:pt>
                <c:pt idx="164">
                  <c:v>44287</c:v>
                </c:pt>
                <c:pt idx="165">
                  <c:v>44317</c:v>
                </c:pt>
                <c:pt idx="166">
                  <c:v>44348</c:v>
                </c:pt>
                <c:pt idx="167">
                  <c:v>44378</c:v>
                </c:pt>
                <c:pt idx="168">
                  <c:v>44409</c:v>
                </c:pt>
                <c:pt idx="169">
                  <c:v>44440</c:v>
                </c:pt>
                <c:pt idx="170">
                  <c:v>44470</c:v>
                </c:pt>
                <c:pt idx="171">
                  <c:v>44501</c:v>
                </c:pt>
                <c:pt idx="172">
                  <c:v>44531</c:v>
                </c:pt>
                <c:pt idx="173">
                  <c:v>44562</c:v>
                </c:pt>
                <c:pt idx="174">
                  <c:v>44593</c:v>
                </c:pt>
                <c:pt idx="175">
                  <c:v>44621</c:v>
                </c:pt>
                <c:pt idx="176">
                  <c:v>44652</c:v>
                </c:pt>
                <c:pt idx="177">
                  <c:v>44682</c:v>
                </c:pt>
                <c:pt idx="178">
                  <c:v>44713</c:v>
                </c:pt>
              </c:numCache>
            </c:numRef>
          </c:cat>
          <c:val>
            <c:numRef>
              <c:f>Sheet1!$N$4:$N$214</c:f>
              <c:numCache>
                <c:formatCode>#,##0</c:formatCode>
                <c:ptCount val="211"/>
                <c:pt idx="0">
                  <c:v>8899</c:v>
                </c:pt>
                <c:pt idx="1">
                  <c:v>9389</c:v>
                </c:pt>
                <c:pt idx="2">
                  <c:v>9855</c:v>
                </c:pt>
                <c:pt idx="3">
                  <c:v>10059</c:v>
                </c:pt>
                <c:pt idx="4">
                  <c:v>10159</c:v>
                </c:pt>
                <c:pt idx="5">
                  <c:v>9833</c:v>
                </c:pt>
                <c:pt idx="6">
                  <c:v>9963</c:v>
                </c:pt>
                <c:pt idx="7">
                  <c:v>9894</c:v>
                </c:pt>
                <c:pt idx="8">
                  <c:v>9323</c:v>
                </c:pt>
                <c:pt idx="9">
                  <c:v>8290</c:v>
                </c:pt>
                <c:pt idx="10">
                  <c:v>8875</c:v>
                </c:pt>
                <c:pt idx="11">
                  <c:v>8375</c:v>
                </c:pt>
                <c:pt idx="12">
                  <c:v>8739</c:v>
                </c:pt>
                <c:pt idx="13">
                  <c:v>9221</c:v>
                </c:pt>
                <c:pt idx="14">
                  <c:v>9674</c:v>
                </c:pt>
                <c:pt idx="15">
                  <c:v>9876</c:v>
                </c:pt>
                <c:pt idx="16">
                  <c:v>9972</c:v>
                </c:pt>
                <c:pt idx="17">
                  <c:v>9533</c:v>
                </c:pt>
                <c:pt idx="18">
                  <c:v>10007</c:v>
                </c:pt>
                <c:pt idx="19">
                  <c:v>9594</c:v>
                </c:pt>
                <c:pt idx="20">
                  <c:v>9042</c:v>
                </c:pt>
                <c:pt idx="21">
                  <c:v>8040</c:v>
                </c:pt>
                <c:pt idx="22">
                  <c:v>8606</c:v>
                </c:pt>
                <c:pt idx="23">
                  <c:v>8120</c:v>
                </c:pt>
                <c:pt idx="24">
                  <c:v>8476</c:v>
                </c:pt>
                <c:pt idx="25">
                  <c:v>8943</c:v>
                </c:pt>
                <c:pt idx="26">
                  <c:v>9380</c:v>
                </c:pt>
                <c:pt idx="27">
                  <c:v>9577</c:v>
                </c:pt>
                <c:pt idx="28">
                  <c:v>9668</c:v>
                </c:pt>
                <c:pt idx="29">
                  <c:v>9389</c:v>
                </c:pt>
                <c:pt idx="30">
                  <c:v>9849</c:v>
                </c:pt>
                <c:pt idx="31">
                  <c:v>9966</c:v>
                </c:pt>
                <c:pt idx="32">
                  <c:v>9107</c:v>
                </c:pt>
                <c:pt idx="33">
                  <c:v>8009</c:v>
                </c:pt>
                <c:pt idx="34">
                  <c:v>7666</c:v>
                </c:pt>
                <c:pt idx="35">
                  <c:v>6641</c:v>
                </c:pt>
                <c:pt idx="36">
                  <c:v>6593</c:v>
                </c:pt>
                <c:pt idx="37">
                  <c:v>8809</c:v>
                </c:pt>
                <c:pt idx="38">
                  <c:v>9442</c:v>
                </c:pt>
                <c:pt idx="39">
                  <c:v>9534</c:v>
                </c:pt>
                <c:pt idx="40">
                  <c:v>10214</c:v>
                </c:pt>
                <c:pt idx="41">
                  <c:v>7663</c:v>
                </c:pt>
                <c:pt idx="42">
                  <c:v>9761</c:v>
                </c:pt>
                <c:pt idx="43">
                  <c:v>9800</c:v>
                </c:pt>
                <c:pt idx="44">
                  <c:v>9519</c:v>
                </c:pt>
                <c:pt idx="45">
                  <c:v>8688</c:v>
                </c:pt>
                <c:pt idx="46">
                  <c:v>8282</c:v>
                </c:pt>
                <c:pt idx="47">
                  <c:v>6032</c:v>
                </c:pt>
                <c:pt idx="48">
                  <c:v>6793</c:v>
                </c:pt>
                <c:pt idx="49">
                  <c:v>8726</c:v>
                </c:pt>
                <c:pt idx="50">
                  <c:v>8824</c:v>
                </c:pt>
                <c:pt idx="51">
                  <c:v>10087</c:v>
                </c:pt>
                <c:pt idx="52">
                  <c:v>9979</c:v>
                </c:pt>
                <c:pt idx="53">
                  <c:v>10262</c:v>
                </c:pt>
                <c:pt idx="54">
                  <c:v>9980</c:v>
                </c:pt>
                <c:pt idx="55">
                  <c:v>9939</c:v>
                </c:pt>
                <c:pt idx="56">
                  <c:v>9127</c:v>
                </c:pt>
                <c:pt idx="57">
                  <c:v>9072</c:v>
                </c:pt>
                <c:pt idx="58">
                  <c:v>8384</c:v>
                </c:pt>
                <c:pt idx="59">
                  <c:v>6637</c:v>
                </c:pt>
                <c:pt idx="60">
                  <c:v>4023</c:v>
                </c:pt>
                <c:pt idx="61">
                  <c:v>7666</c:v>
                </c:pt>
                <c:pt idx="62">
                  <c:v>9341</c:v>
                </c:pt>
                <c:pt idx="63">
                  <c:v>9604</c:v>
                </c:pt>
                <c:pt idx="64">
                  <c:v>9821</c:v>
                </c:pt>
                <c:pt idx="65">
                  <c:v>9846</c:v>
                </c:pt>
                <c:pt idx="66">
                  <c:v>9609</c:v>
                </c:pt>
                <c:pt idx="67">
                  <c:v>9473</c:v>
                </c:pt>
                <c:pt idx="68">
                  <c:v>9400</c:v>
                </c:pt>
                <c:pt idx="69">
                  <c:v>8420</c:v>
                </c:pt>
                <c:pt idx="70">
                  <c:v>7810</c:v>
                </c:pt>
                <c:pt idx="71">
                  <c:v>7804</c:v>
                </c:pt>
                <c:pt idx="72">
                  <c:v>7461</c:v>
                </c:pt>
                <c:pt idx="73">
                  <c:v>8251</c:v>
                </c:pt>
                <c:pt idx="74">
                  <c:v>8431</c:v>
                </c:pt>
                <c:pt idx="75">
                  <c:v>9335</c:v>
                </c:pt>
                <c:pt idx="76">
                  <c:v>9935</c:v>
                </c:pt>
                <c:pt idx="77">
                  <c:v>9882</c:v>
                </c:pt>
                <c:pt idx="78">
                  <c:v>9653</c:v>
                </c:pt>
                <c:pt idx="79">
                  <c:v>9645</c:v>
                </c:pt>
                <c:pt idx="80">
                  <c:v>9240</c:v>
                </c:pt>
                <c:pt idx="81">
                  <c:v>8466</c:v>
                </c:pt>
                <c:pt idx="82">
                  <c:v>8415</c:v>
                </c:pt>
                <c:pt idx="83">
                  <c:v>6296</c:v>
                </c:pt>
                <c:pt idx="84">
                  <c:v>6140</c:v>
                </c:pt>
                <c:pt idx="85">
                  <c:v>8662</c:v>
                </c:pt>
                <c:pt idx="86">
                  <c:v>8757</c:v>
                </c:pt>
                <c:pt idx="87">
                  <c:v>9412</c:v>
                </c:pt>
                <c:pt idx="88">
                  <c:v>9730</c:v>
                </c:pt>
                <c:pt idx="89">
                  <c:v>9417</c:v>
                </c:pt>
                <c:pt idx="90">
                  <c:v>9089</c:v>
                </c:pt>
                <c:pt idx="91">
                  <c:v>9677</c:v>
                </c:pt>
                <c:pt idx="92">
                  <c:v>9490</c:v>
                </c:pt>
                <c:pt idx="93">
                  <c:v>8431</c:v>
                </c:pt>
                <c:pt idx="94">
                  <c:v>7434</c:v>
                </c:pt>
                <c:pt idx="95">
                  <c:v>7140</c:v>
                </c:pt>
                <c:pt idx="96">
                  <c:v>6583</c:v>
                </c:pt>
                <c:pt idx="97">
                  <c:v>8705</c:v>
                </c:pt>
                <c:pt idx="98">
                  <c:v>9014</c:v>
                </c:pt>
                <c:pt idx="99">
                  <c:v>9659</c:v>
                </c:pt>
                <c:pt idx="100">
                  <c:v>9808</c:v>
                </c:pt>
                <c:pt idx="101">
                  <c:v>9639</c:v>
                </c:pt>
                <c:pt idx="102">
                  <c:v>9424</c:v>
                </c:pt>
                <c:pt idx="103">
                  <c:v>9524</c:v>
                </c:pt>
                <c:pt idx="104">
                  <c:v>8204</c:v>
                </c:pt>
                <c:pt idx="105">
                  <c:v>8684</c:v>
                </c:pt>
                <c:pt idx="106">
                  <c:v>7794</c:v>
                </c:pt>
                <c:pt idx="107">
                  <c:v>7724</c:v>
                </c:pt>
                <c:pt idx="108">
                  <c:v>8077</c:v>
                </c:pt>
                <c:pt idx="109">
                  <c:v>8309</c:v>
                </c:pt>
                <c:pt idx="110">
                  <c:v>8772</c:v>
                </c:pt>
                <c:pt idx="111">
                  <c:v>9805</c:v>
                </c:pt>
                <c:pt idx="112">
                  <c:v>9952</c:v>
                </c:pt>
                <c:pt idx="113">
                  <c:v>9726</c:v>
                </c:pt>
                <c:pt idx="114">
                  <c:v>9823</c:v>
                </c:pt>
                <c:pt idx="115">
                  <c:v>9939</c:v>
                </c:pt>
                <c:pt idx="116">
                  <c:v>9565</c:v>
                </c:pt>
                <c:pt idx="117">
                  <c:v>9248</c:v>
                </c:pt>
                <c:pt idx="118">
                  <c:v>8294</c:v>
                </c:pt>
                <c:pt idx="119">
                  <c:v>6636</c:v>
                </c:pt>
                <c:pt idx="120">
                  <c:v>7148</c:v>
                </c:pt>
                <c:pt idx="121">
                  <c:v>8512</c:v>
                </c:pt>
                <c:pt idx="122">
                  <c:v>9135</c:v>
                </c:pt>
                <c:pt idx="123">
                  <c:v>9420</c:v>
                </c:pt>
                <c:pt idx="124">
                  <c:v>9523</c:v>
                </c:pt>
                <c:pt idx="125">
                  <c:v>9573</c:v>
                </c:pt>
                <c:pt idx="126">
                  <c:v>9593</c:v>
                </c:pt>
                <c:pt idx="127">
                  <c:v>9542</c:v>
                </c:pt>
                <c:pt idx="128">
                  <c:v>9424</c:v>
                </c:pt>
                <c:pt idx="129">
                  <c:v>9121</c:v>
                </c:pt>
                <c:pt idx="130">
                  <c:v>7634</c:v>
                </c:pt>
                <c:pt idx="131">
                  <c:v>7550</c:v>
                </c:pt>
                <c:pt idx="132">
                  <c:v>7835</c:v>
                </c:pt>
                <c:pt idx="133">
                  <c:v>8520</c:v>
                </c:pt>
                <c:pt idx="134">
                  <c:v>8744</c:v>
                </c:pt>
                <c:pt idx="135">
                  <c:v>9694</c:v>
                </c:pt>
                <c:pt idx="136">
                  <c:v>9828</c:v>
                </c:pt>
                <c:pt idx="137">
                  <c:v>10009</c:v>
                </c:pt>
                <c:pt idx="138">
                  <c:v>9554</c:v>
                </c:pt>
                <c:pt idx="139">
                  <c:v>9207</c:v>
                </c:pt>
                <c:pt idx="140">
                  <c:v>9651</c:v>
                </c:pt>
                <c:pt idx="141">
                  <c:v>9220</c:v>
                </c:pt>
                <c:pt idx="142">
                  <c:v>8460</c:v>
                </c:pt>
                <c:pt idx="143">
                  <c:v>7570</c:v>
                </c:pt>
                <c:pt idx="144">
                  <c:v>7235</c:v>
                </c:pt>
                <c:pt idx="145">
                  <c:v>8089</c:v>
                </c:pt>
                <c:pt idx="146">
                  <c:v>8689</c:v>
                </c:pt>
                <c:pt idx="147">
                  <c:v>9577</c:v>
                </c:pt>
                <c:pt idx="148">
                  <c:v>9668</c:v>
                </c:pt>
                <c:pt idx="149">
                  <c:v>9987</c:v>
                </c:pt>
                <c:pt idx="150">
                  <c:v>10048</c:v>
                </c:pt>
                <c:pt idx="151">
                  <c:v>9501</c:v>
                </c:pt>
                <c:pt idx="152">
                  <c:v>9277</c:v>
                </c:pt>
                <c:pt idx="153">
                  <c:v>9088</c:v>
                </c:pt>
                <c:pt idx="154">
                  <c:v>8827</c:v>
                </c:pt>
                <c:pt idx="155">
                  <c:v>8713</c:v>
                </c:pt>
                <c:pt idx="156">
                  <c:v>8299</c:v>
                </c:pt>
                <c:pt idx="157">
                  <c:v>8994</c:v>
                </c:pt>
                <c:pt idx="158">
                  <c:v>9482</c:v>
                </c:pt>
                <c:pt idx="159">
                  <c:v>9745</c:v>
                </c:pt>
                <c:pt idx="160">
                  <c:v>10497</c:v>
                </c:pt>
                <c:pt idx="161">
                  <c:v>10233</c:v>
                </c:pt>
                <c:pt idx="162">
                  <c:v>9991</c:v>
                </c:pt>
                <c:pt idx="163">
                  <c:v>10058</c:v>
                </c:pt>
                <c:pt idx="164">
                  <c:v>9744</c:v>
                </c:pt>
                <c:pt idx="165">
                  <c:v>9529</c:v>
                </c:pt>
                <c:pt idx="166">
                  <c:v>9059</c:v>
                </c:pt>
                <c:pt idx="167">
                  <c:v>8064</c:v>
                </c:pt>
                <c:pt idx="168">
                  <c:v>8693</c:v>
                </c:pt>
                <c:pt idx="169">
                  <c:v>9278</c:v>
                </c:pt>
                <c:pt idx="170">
                  <c:v>9285</c:v>
                </c:pt>
                <c:pt idx="171">
                  <c:v>10192</c:v>
                </c:pt>
                <c:pt idx="172">
                  <c:v>10529</c:v>
                </c:pt>
                <c:pt idx="173">
                  <c:v>10430</c:v>
                </c:pt>
                <c:pt idx="174">
                  <c:v>10549</c:v>
                </c:pt>
                <c:pt idx="175">
                  <c:v>10247</c:v>
                </c:pt>
                <c:pt idx="176">
                  <c:v>9993</c:v>
                </c:pt>
                <c:pt idx="177">
                  <c:v>9655</c:v>
                </c:pt>
                <c:pt idx="178">
                  <c:v>8967</c:v>
                </c:pt>
              </c:numCache>
            </c:numRef>
          </c:val>
          <c:extLst>
            <c:ext xmlns:c16="http://schemas.microsoft.com/office/drawing/2014/chart" uri="{C3380CC4-5D6E-409C-BE32-E72D297353CC}">
              <c16:uniqueId val="{0000000D-9FE7-47E6-9DEF-494A7680FE9A}"/>
            </c:ext>
          </c:extLst>
        </c:ser>
        <c:dLbls>
          <c:showLegendKey val="0"/>
          <c:showVal val="0"/>
          <c:showCatName val="0"/>
          <c:showSerName val="0"/>
          <c:showPercent val="0"/>
          <c:showBubbleSize val="0"/>
        </c:dLbls>
        <c:axId val="1474360800"/>
        <c:axId val="1474360384"/>
      </c:areaChart>
      <c:lineChart>
        <c:grouping val="standard"/>
        <c:varyColors val="0"/>
        <c:ser>
          <c:idx val="14"/>
          <c:order val="14"/>
          <c:tx>
            <c:strRef>
              <c:f>Sheet1!$O$1:$O$3</c:f>
              <c:strCache>
                <c:ptCount val="3"/>
                <c:pt idx="2">
                  <c:v>Total U.S.</c:v>
                </c:pt>
              </c:strCache>
            </c:strRef>
          </c:tx>
          <c:spPr>
            <a:ln w="28575" cap="rnd">
              <a:solidFill>
                <a:schemeClr val="accent3">
                  <a:lumMod val="80000"/>
                  <a:lumOff val="20000"/>
                </a:schemeClr>
              </a:solidFill>
              <a:round/>
            </a:ln>
            <a:effectLst/>
          </c:spPr>
          <c:marker>
            <c:symbol val="none"/>
          </c:marker>
          <c:cat>
            <c:numRef>
              <c:f>Sheet1!$A$4:$A$214</c:f>
              <c:numCache>
                <c:formatCode>[$-409]mmm\-yy;@</c:formatCode>
                <c:ptCount val="211"/>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pt idx="123">
                  <c:v>43040</c:v>
                </c:pt>
                <c:pt idx="124">
                  <c:v>43070</c:v>
                </c:pt>
                <c:pt idx="125">
                  <c:v>43101</c:v>
                </c:pt>
                <c:pt idx="126">
                  <c:v>43132</c:v>
                </c:pt>
                <c:pt idx="127">
                  <c:v>43160</c:v>
                </c:pt>
                <c:pt idx="128">
                  <c:v>43191</c:v>
                </c:pt>
                <c:pt idx="129">
                  <c:v>43221</c:v>
                </c:pt>
                <c:pt idx="130">
                  <c:v>43252</c:v>
                </c:pt>
                <c:pt idx="131">
                  <c:v>43282</c:v>
                </c:pt>
                <c:pt idx="132">
                  <c:v>43313</c:v>
                </c:pt>
                <c:pt idx="133">
                  <c:v>43344</c:v>
                </c:pt>
                <c:pt idx="134">
                  <c:v>43374</c:v>
                </c:pt>
                <c:pt idx="135">
                  <c:v>43405</c:v>
                </c:pt>
                <c:pt idx="136">
                  <c:v>43435</c:v>
                </c:pt>
                <c:pt idx="137">
                  <c:v>43466</c:v>
                </c:pt>
                <c:pt idx="138">
                  <c:v>43497</c:v>
                </c:pt>
                <c:pt idx="139">
                  <c:v>43525</c:v>
                </c:pt>
                <c:pt idx="140">
                  <c:v>43556</c:v>
                </c:pt>
                <c:pt idx="141">
                  <c:v>43586</c:v>
                </c:pt>
                <c:pt idx="142">
                  <c:v>43617</c:v>
                </c:pt>
                <c:pt idx="143">
                  <c:v>43647</c:v>
                </c:pt>
                <c:pt idx="144">
                  <c:v>43678</c:v>
                </c:pt>
                <c:pt idx="145">
                  <c:v>43709</c:v>
                </c:pt>
                <c:pt idx="146">
                  <c:v>43739</c:v>
                </c:pt>
                <c:pt idx="147">
                  <c:v>43770</c:v>
                </c:pt>
                <c:pt idx="148">
                  <c:v>43800</c:v>
                </c:pt>
                <c:pt idx="149">
                  <c:v>43831</c:v>
                </c:pt>
                <c:pt idx="150">
                  <c:v>43862</c:v>
                </c:pt>
                <c:pt idx="151">
                  <c:v>43891</c:v>
                </c:pt>
                <c:pt idx="152">
                  <c:v>43922</c:v>
                </c:pt>
                <c:pt idx="153">
                  <c:v>43952</c:v>
                </c:pt>
                <c:pt idx="154">
                  <c:v>43983</c:v>
                </c:pt>
                <c:pt idx="155">
                  <c:v>44013</c:v>
                </c:pt>
                <c:pt idx="156">
                  <c:v>44044</c:v>
                </c:pt>
                <c:pt idx="157">
                  <c:v>44075</c:v>
                </c:pt>
                <c:pt idx="158">
                  <c:v>44105</c:v>
                </c:pt>
                <c:pt idx="159">
                  <c:v>44136</c:v>
                </c:pt>
                <c:pt idx="160">
                  <c:v>44166</c:v>
                </c:pt>
                <c:pt idx="161">
                  <c:v>44197</c:v>
                </c:pt>
                <c:pt idx="162">
                  <c:v>44228</c:v>
                </c:pt>
                <c:pt idx="163">
                  <c:v>44256</c:v>
                </c:pt>
                <c:pt idx="164">
                  <c:v>44287</c:v>
                </c:pt>
                <c:pt idx="165">
                  <c:v>44317</c:v>
                </c:pt>
                <c:pt idx="166">
                  <c:v>44348</c:v>
                </c:pt>
                <c:pt idx="167">
                  <c:v>44378</c:v>
                </c:pt>
                <c:pt idx="168">
                  <c:v>44409</c:v>
                </c:pt>
                <c:pt idx="169">
                  <c:v>44440</c:v>
                </c:pt>
                <c:pt idx="170">
                  <c:v>44470</c:v>
                </c:pt>
                <c:pt idx="171">
                  <c:v>44501</c:v>
                </c:pt>
                <c:pt idx="172">
                  <c:v>44531</c:v>
                </c:pt>
                <c:pt idx="173">
                  <c:v>44562</c:v>
                </c:pt>
                <c:pt idx="174">
                  <c:v>44593</c:v>
                </c:pt>
                <c:pt idx="175">
                  <c:v>44621</c:v>
                </c:pt>
                <c:pt idx="176">
                  <c:v>44652</c:v>
                </c:pt>
                <c:pt idx="177">
                  <c:v>44682</c:v>
                </c:pt>
                <c:pt idx="178">
                  <c:v>44713</c:v>
                </c:pt>
              </c:numCache>
            </c:numRef>
          </c:cat>
          <c:val>
            <c:numRef>
              <c:f>Sheet1!$O$4:$O$214</c:f>
              <c:numCache>
                <c:formatCode>#,##0</c:formatCode>
                <c:ptCount val="211"/>
                <c:pt idx="0">
                  <c:v>66976</c:v>
                </c:pt>
                <c:pt idx="1">
                  <c:v>68007</c:v>
                </c:pt>
                <c:pt idx="2">
                  <c:v>68458</c:v>
                </c:pt>
                <c:pt idx="3">
                  <c:v>69954</c:v>
                </c:pt>
                <c:pt idx="4">
                  <c:v>70200</c:v>
                </c:pt>
                <c:pt idx="5">
                  <c:v>69517</c:v>
                </c:pt>
                <c:pt idx="6">
                  <c:v>70478</c:v>
                </c:pt>
                <c:pt idx="7">
                  <c:v>71100</c:v>
                </c:pt>
                <c:pt idx="8">
                  <c:v>70420</c:v>
                </c:pt>
                <c:pt idx="9">
                  <c:v>69463</c:v>
                </c:pt>
                <c:pt idx="10">
                  <c:v>70625</c:v>
                </c:pt>
                <c:pt idx="11">
                  <c:v>71139</c:v>
                </c:pt>
                <c:pt idx="12">
                  <c:v>70758</c:v>
                </c:pt>
                <c:pt idx="13">
                  <c:v>63985</c:v>
                </c:pt>
                <c:pt idx="14">
                  <c:v>69464</c:v>
                </c:pt>
                <c:pt idx="15">
                  <c:v>71660</c:v>
                </c:pt>
                <c:pt idx="16">
                  <c:v>71840</c:v>
                </c:pt>
                <c:pt idx="17">
                  <c:v>72641</c:v>
                </c:pt>
                <c:pt idx="18">
                  <c:v>74078</c:v>
                </c:pt>
                <c:pt idx="19">
                  <c:v>72984</c:v>
                </c:pt>
                <c:pt idx="20">
                  <c:v>71595</c:v>
                </c:pt>
                <c:pt idx="21">
                  <c:v>70659</c:v>
                </c:pt>
                <c:pt idx="22">
                  <c:v>71349</c:v>
                </c:pt>
                <c:pt idx="23">
                  <c:v>70001</c:v>
                </c:pt>
                <c:pt idx="24">
                  <c:v>70728</c:v>
                </c:pt>
                <c:pt idx="25">
                  <c:v>69642</c:v>
                </c:pt>
                <c:pt idx="26">
                  <c:v>70874</c:v>
                </c:pt>
                <c:pt idx="27">
                  <c:v>71473</c:v>
                </c:pt>
                <c:pt idx="28">
                  <c:v>70850</c:v>
                </c:pt>
                <c:pt idx="29">
                  <c:v>71295</c:v>
                </c:pt>
                <c:pt idx="30">
                  <c:v>73139</c:v>
                </c:pt>
                <c:pt idx="31">
                  <c:v>73438</c:v>
                </c:pt>
                <c:pt idx="32">
                  <c:v>73008</c:v>
                </c:pt>
                <c:pt idx="33">
                  <c:v>72147</c:v>
                </c:pt>
                <c:pt idx="34">
                  <c:v>71291</c:v>
                </c:pt>
                <c:pt idx="35">
                  <c:v>71249</c:v>
                </c:pt>
                <c:pt idx="36">
                  <c:v>72101</c:v>
                </c:pt>
                <c:pt idx="37">
                  <c:v>74605</c:v>
                </c:pt>
                <c:pt idx="38">
                  <c:v>76030</c:v>
                </c:pt>
                <c:pt idx="39">
                  <c:v>75891</c:v>
                </c:pt>
                <c:pt idx="40">
                  <c:v>77433</c:v>
                </c:pt>
                <c:pt idx="41">
                  <c:v>74172</c:v>
                </c:pt>
                <c:pt idx="42">
                  <c:v>75155</c:v>
                </c:pt>
                <c:pt idx="43">
                  <c:v>77769</c:v>
                </c:pt>
                <c:pt idx="44">
                  <c:v>78325</c:v>
                </c:pt>
                <c:pt idx="45">
                  <c:v>77769</c:v>
                </c:pt>
                <c:pt idx="46">
                  <c:v>77097</c:v>
                </c:pt>
                <c:pt idx="47">
                  <c:v>75493</c:v>
                </c:pt>
                <c:pt idx="48">
                  <c:v>76464</c:v>
                </c:pt>
                <c:pt idx="49">
                  <c:v>78605</c:v>
                </c:pt>
                <c:pt idx="50">
                  <c:v>80722</c:v>
                </c:pt>
                <c:pt idx="51">
                  <c:v>82530</c:v>
                </c:pt>
                <c:pt idx="52">
                  <c:v>82055</c:v>
                </c:pt>
                <c:pt idx="53">
                  <c:v>82946</c:v>
                </c:pt>
                <c:pt idx="54">
                  <c:v>81380</c:v>
                </c:pt>
                <c:pt idx="55">
                  <c:v>81428</c:v>
                </c:pt>
                <c:pt idx="56">
                  <c:v>80585</c:v>
                </c:pt>
                <c:pt idx="57">
                  <c:v>80346</c:v>
                </c:pt>
                <c:pt idx="58">
                  <c:v>79227</c:v>
                </c:pt>
                <c:pt idx="59">
                  <c:v>79517</c:v>
                </c:pt>
                <c:pt idx="60">
                  <c:v>76580</c:v>
                </c:pt>
                <c:pt idx="61">
                  <c:v>80347</c:v>
                </c:pt>
                <c:pt idx="62">
                  <c:v>82489</c:v>
                </c:pt>
                <c:pt idx="63">
                  <c:v>82380</c:v>
                </c:pt>
                <c:pt idx="64">
                  <c:v>81412</c:v>
                </c:pt>
                <c:pt idx="65">
                  <c:v>81036</c:v>
                </c:pt>
                <c:pt idx="66">
                  <c:v>81069</c:v>
                </c:pt>
                <c:pt idx="67">
                  <c:v>80774</c:v>
                </c:pt>
                <c:pt idx="68">
                  <c:v>81542</c:v>
                </c:pt>
                <c:pt idx="69">
                  <c:v>80279</c:v>
                </c:pt>
                <c:pt idx="70">
                  <c:v>79512</c:v>
                </c:pt>
                <c:pt idx="71">
                  <c:v>81047</c:v>
                </c:pt>
                <c:pt idx="72">
                  <c:v>80488</c:v>
                </c:pt>
                <c:pt idx="73">
                  <c:v>80478</c:v>
                </c:pt>
                <c:pt idx="74">
                  <c:v>81068</c:v>
                </c:pt>
                <c:pt idx="75">
                  <c:v>81839</c:v>
                </c:pt>
                <c:pt idx="76">
                  <c:v>81483</c:v>
                </c:pt>
                <c:pt idx="77">
                  <c:v>83223</c:v>
                </c:pt>
                <c:pt idx="78">
                  <c:v>84176</c:v>
                </c:pt>
                <c:pt idx="79">
                  <c:v>84644</c:v>
                </c:pt>
                <c:pt idx="80">
                  <c:v>86128</c:v>
                </c:pt>
                <c:pt idx="81">
                  <c:v>84943</c:v>
                </c:pt>
                <c:pt idx="82">
                  <c:v>85332</c:v>
                </c:pt>
                <c:pt idx="83">
                  <c:v>84810</c:v>
                </c:pt>
                <c:pt idx="84">
                  <c:v>85321</c:v>
                </c:pt>
                <c:pt idx="85">
                  <c:v>87516</c:v>
                </c:pt>
                <c:pt idx="86">
                  <c:v>88251</c:v>
                </c:pt>
                <c:pt idx="87">
                  <c:v>88733</c:v>
                </c:pt>
                <c:pt idx="88">
                  <c:v>89357</c:v>
                </c:pt>
                <c:pt idx="89">
                  <c:v>90004</c:v>
                </c:pt>
                <c:pt idx="90">
                  <c:v>90015</c:v>
                </c:pt>
                <c:pt idx="91">
                  <c:v>91211</c:v>
                </c:pt>
                <c:pt idx="92">
                  <c:v>91957</c:v>
                </c:pt>
                <c:pt idx="93">
                  <c:v>90029</c:v>
                </c:pt>
                <c:pt idx="94">
                  <c:v>88672</c:v>
                </c:pt>
                <c:pt idx="95">
                  <c:v>88909</c:v>
                </c:pt>
                <c:pt idx="96">
                  <c:v>88540</c:v>
                </c:pt>
                <c:pt idx="97">
                  <c:v>90715</c:v>
                </c:pt>
                <c:pt idx="98">
                  <c:v>90519</c:v>
                </c:pt>
                <c:pt idx="99">
                  <c:v>90875</c:v>
                </c:pt>
                <c:pt idx="100">
                  <c:v>90714</c:v>
                </c:pt>
                <c:pt idx="101">
                  <c:v>91067</c:v>
                </c:pt>
                <c:pt idx="102">
                  <c:v>91511</c:v>
                </c:pt>
                <c:pt idx="103">
                  <c:v>91128</c:v>
                </c:pt>
                <c:pt idx="104">
                  <c:v>89284</c:v>
                </c:pt>
                <c:pt idx="105">
                  <c:v>89284</c:v>
                </c:pt>
                <c:pt idx="106">
                  <c:v>87606</c:v>
                </c:pt>
                <c:pt idx="107">
                  <c:v>87780</c:v>
                </c:pt>
                <c:pt idx="108">
                  <c:v>87825</c:v>
                </c:pt>
                <c:pt idx="109">
                  <c:v>87541</c:v>
                </c:pt>
                <c:pt idx="110">
                  <c:v>87748</c:v>
                </c:pt>
                <c:pt idx="111">
                  <c:v>89273</c:v>
                </c:pt>
                <c:pt idx="112">
                  <c:v>88599</c:v>
                </c:pt>
                <c:pt idx="113">
                  <c:v>87862</c:v>
                </c:pt>
                <c:pt idx="114">
                  <c:v>89046</c:v>
                </c:pt>
                <c:pt idx="115">
                  <c:v>90230</c:v>
                </c:pt>
                <c:pt idx="116">
                  <c:v>89667</c:v>
                </c:pt>
                <c:pt idx="117">
                  <c:v>89645</c:v>
                </c:pt>
                <c:pt idx="118">
                  <c:v>89615</c:v>
                </c:pt>
                <c:pt idx="119">
                  <c:v>88841</c:v>
                </c:pt>
                <c:pt idx="120">
                  <c:v>89343</c:v>
                </c:pt>
                <c:pt idx="121">
                  <c:v>92112</c:v>
                </c:pt>
                <c:pt idx="122">
                  <c:v>93915</c:v>
                </c:pt>
                <c:pt idx="123">
                  <c:v>96568</c:v>
                </c:pt>
                <c:pt idx="124">
                  <c:v>97594</c:v>
                </c:pt>
                <c:pt idx="125">
                  <c:v>96555</c:v>
                </c:pt>
                <c:pt idx="126">
                  <c:v>98259</c:v>
                </c:pt>
                <c:pt idx="127">
                  <c:v>99009</c:v>
                </c:pt>
                <c:pt idx="128">
                  <c:v>99204</c:v>
                </c:pt>
                <c:pt idx="129">
                  <c:v>99954</c:v>
                </c:pt>
                <c:pt idx="130">
                  <c:v>99092</c:v>
                </c:pt>
                <c:pt idx="131">
                  <c:v>101234</c:v>
                </c:pt>
                <c:pt idx="132">
                  <c:v>103424</c:v>
                </c:pt>
                <c:pt idx="133">
                  <c:v>105132</c:v>
                </c:pt>
                <c:pt idx="134">
                  <c:v>106925</c:v>
                </c:pt>
                <c:pt idx="135">
                  <c:v>108666</c:v>
                </c:pt>
                <c:pt idx="136">
                  <c:v>109399</c:v>
                </c:pt>
                <c:pt idx="137">
                  <c:v>108927</c:v>
                </c:pt>
                <c:pt idx="138">
                  <c:v>109174</c:v>
                </c:pt>
                <c:pt idx="139">
                  <c:v>109130</c:v>
                </c:pt>
                <c:pt idx="140">
                  <c:v>110510</c:v>
                </c:pt>
                <c:pt idx="141">
                  <c:v>110454</c:v>
                </c:pt>
                <c:pt idx="142">
                  <c:v>109993</c:v>
                </c:pt>
                <c:pt idx="143">
                  <c:v>109547</c:v>
                </c:pt>
                <c:pt idx="144">
                  <c:v>111228</c:v>
                </c:pt>
                <c:pt idx="145">
                  <c:v>113220</c:v>
                </c:pt>
                <c:pt idx="146">
                  <c:v>114578</c:v>
                </c:pt>
                <c:pt idx="147">
                  <c:v>116977</c:v>
                </c:pt>
                <c:pt idx="148">
                  <c:v>116855</c:v>
                </c:pt>
                <c:pt idx="149">
                  <c:v>116027</c:v>
                </c:pt>
                <c:pt idx="150">
                  <c:v>115981</c:v>
                </c:pt>
                <c:pt idx="151">
                  <c:v>115561</c:v>
                </c:pt>
                <c:pt idx="152">
                  <c:v>112475</c:v>
                </c:pt>
                <c:pt idx="153">
                  <c:v>105972</c:v>
                </c:pt>
                <c:pt idx="154">
                  <c:v>107251</c:v>
                </c:pt>
                <c:pt idx="155">
                  <c:v>108826</c:v>
                </c:pt>
                <c:pt idx="156">
                  <c:v>108060</c:v>
                </c:pt>
                <c:pt idx="157">
                  <c:v>108842</c:v>
                </c:pt>
                <c:pt idx="158">
                  <c:v>108508</c:v>
                </c:pt>
                <c:pt idx="159">
                  <c:v>111745</c:v>
                </c:pt>
                <c:pt idx="160">
                  <c:v>112564</c:v>
                </c:pt>
                <c:pt idx="161">
                  <c:v>113105</c:v>
                </c:pt>
                <c:pt idx="162">
                  <c:v>104425</c:v>
                </c:pt>
                <c:pt idx="163">
                  <c:v>112333</c:v>
                </c:pt>
                <c:pt idx="164">
                  <c:v>113631</c:v>
                </c:pt>
                <c:pt idx="165">
                  <c:v>113237</c:v>
                </c:pt>
                <c:pt idx="166">
                  <c:v>113040</c:v>
                </c:pt>
                <c:pt idx="167">
                  <c:v>112613</c:v>
                </c:pt>
                <c:pt idx="168">
                  <c:v>113895</c:v>
                </c:pt>
                <c:pt idx="169">
                  <c:v>113759</c:v>
                </c:pt>
                <c:pt idx="170">
                  <c:v>115976</c:v>
                </c:pt>
                <c:pt idx="171">
                  <c:v>118388</c:v>
                </c:pt>
                <c:pt idx="172">
                  <c:v>118681</c:v>
                </c:pt>
                <c:pt idx="173">
                  <c:v>115839</c:v>
                </c:pt>
                <c:pt idx="174">
                  <c:v>115239</c:v>
                </c:pt>
                <c:pt idx="175">
                  <c:v>116569</c:v>
                </c:pt>
                <c:pt idx="176">
                  <c:v>117349</c:v>
                </c:pt>
                <c:pt idx="177">
                  <c:v>118054</c:v>
                </c:pt>
                <c:pt idx="178">
                  <c:v>118282</c:v>
                </c:pt>
              </c:numCache>
            </c:numRef>
          </c:val>
          <c:smooth val="0"/>
          <c:extLst>
            <c:ext xmlns:c16="http://schemas.microsoft.com/office/drawing/2014/chart" uri="{C3380CC4-5D6E-409C-BE32-E72D297353CC}">
              <c16:uniqueId val="{0000000E-9FE7-47E6-9DEF-494A7680FE9A}"/>
            </c:ext>
          </c:extLst>
        </c:ser>
        <c:dLbls>
          <c:showLegendKey val="0"/>
          <c:showVal val="0"/>
          <c:showCatName val="0"/>
          <c:showSerName val="0"/>
          <c:showPercent val="0"/>
          <c:showBubbleSize val="0"/>
        </c:dLbls>
        <c:marker val="1"/>
        <c:smooth val="0"/>
        <c:axId val="1474359136"/>
        <c:axId val="1474359552"/>
      </c:lineChart>
      <c:dateAx>
        <c:axId val="1474360800"/>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4360384"/>
        <c:crosses val="autoZero"/>
        <c:auto val="1"/>
        <c:lblOffset val="100"/>
        <c:baseTimeUnit val="months"/>
      </c:dateAx>
      <c:valAx>
        <c:axId val="1474360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4360800"/>
        <c:crosses val="autoZero"/>
        <c:crossBetween val="between"/>
      </c:valAx>
      <c:valAx>
        <c:axId val="147435955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4359136"/>
        <c:crosses val="max"/>
        <c:crossBetween val="between"/>
      </c:valAx>
      <c:dateAx>
        <c:axId val="1474359136"/>
        <c:scaling>
          <c:orientation val="minMax"/>
        </c:scaling>
        <c:delete val="1"/>
        <c:axPos val="b"/>
        <c:numFmt formatCode="[$-409]mmm\-yy;@" sourceLinked="1"/>
        <c:majorTickMark val="out"/>
        <c:minorTickMark val="none"/>
        <c:tickLblPos val="nextTo"/>
        <c:crossAx val="1474359552"/>
        <c:crosses val="autoZero"/>
        <c:auto val="1"/>
        <c:lblOffset val="100"/>
        <c:baseTimeUnit val="months"/>
      </c:date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GHG Emissions Globally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'Total GHG by Continent'!$B$1</c:f>
              <c:strCache>
                <c:ptCount val="1"/>
                <c:pt idx="0">
                  <c:v>Africa</c:v>
                </c:pt>
              </c:strCache>
            </c:strRef>
          </c:tx>
          <c:spPr>
            <a:ln w="28575" cap="rnd">
              <a:solidFill>
                <a:schemeClr val="accent1"/>
              </a:solidFill>
              <a:round/>
            </a:ln>
            <a:effectLst/>
          </c:spPr>
          <c:marker>
            <c:symbol val="none"/>
          </c:marker>
          <c:cat>
            <c:numRef>
              <c:f>'Total GHG by Continent'!$A$2:$A$23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'Total GHG by Continent'!$B$2:$B$23</c:f>
              <c:numCache>
                <c:formatCode>_(* #,##0.00_);_(* \(#,##0.00\);_(* "-"??_);_(@_)</c:formatCode>
                <c:ptCount val="22"/>
                <c:pt idx="0">
                  <c:v>235.7</c:v>
                </c:pt>
                <c:pt idx="1">
                  <c:v>243.33</c:v>
                </c:pt>
                <c:pt idx="2">
                  <c:v>255.62</c:v>
                </c:pt>
                <c:pt idx="3">
                  <c:v>272.26</c:v>
                </c:pt>
                <c:pt idx="4">
                  <c:v>286.23</c:v>
                </c:pt>
                <c:pt idx="5">
                  <c:v>298.14999999999998</c:v>
                </c:pt>
                <c:pt idx="6">
                  <c:v>311.29000000000002</c:v>
                </c:pt>
                <c:pt idx="7">
                  <c:v>324.95</c:v>
                </c:pt>
                <c:pt idx="8">
                  <c:v>327.56</c:v>
                </c:pt>
                <c:pt idx="9">
                  <c:v>325.79000000000002</c:v>
                </c:pt>
                <c:pt idx="10">
                  <c:v>344.29</c:v>
                </c:pt>
                <c:pt idx="11">
                  <c:v>348.03</c:v>
                </c:pt>
                <c:pt idx="12">
                  <c:v>361.11</c:v>
                </c:pt>
                <c:pt idx="13">
                  <c:v>366.04</c:v>
                </c:pt>
                <c:pt idx="14">
                  <c:v>373.66</c:v>
                </c:pt>
                <c:pt idx="15">
                  <c:v>385.81</c:v>
                </c:pt>
                <c:pt idx="16">
                  <c:v>386.48</c:v>
                </c:pt>
                <c:pt idx="17">
                  <c:v>396.65</c:v>
                </c:pt>
                <c:pt idx="18">
                  <c:v>400</c:v>
                </c:pt>
                <c:pt idx="19">
                  <c:v>406.19</c:v>
                </c:pt>
                <c:pt idx="20">
                  <c:v>378.56</c:v>
                </c:pt>
                <c:pt idx="21">
                  <c:v>257.67</c:v>
                </c:pt>
              </c:numCache>
            </c:numRef>
          </c:val>
          <c:smooth val="0"/>
          <c:extLst>
            <c:ext xmlns:c16="http://schemas.microsoft.com/office/drawing/2014/chart" uri="{C3380CC4-5D6E-409C-BE32-E72D297353CC}">
              <c16:uniqueId val="{00000000-38C7-4D14-BB11-3D0C96485EB1}"/>
            </c:ext>
          </c:extLst>
        </c:ser>
        <c:ser>
          <c:idx val="1"/>
          <c:order val="1"/>
          <c:tx>
            <c:strRef>
              <c:f>'Total GHG by Continent'!$C$1</c:f>
              <c:strCache>
                <c:ptCount val="1"/>
                <c:pt idx="0">
                  <c:v>Asia</c:v>
                </c:pt>
              </c:strCache>
            </c:strRef>
          </c:tx>
          <c:spPr>
            <a:ln w="28575" cap="rnd">
              <a:solidFill>
                <a:schemeClr val="accent2"/>
              </a:solidFill>
              <a:round/>
            </a:ln>
            <a:effectLst/>
          </c:spPr>
          <c:marker>
            <c:symbol val="none"/>
          </c:marker>
          <c:cat>
            <c:numRef>
              <c:f>'Total GHG by Continent'!$A$2:$A$23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'Total GHG by Continent'!$C$2:$C$23</c:f>
              <c:numCache>
                <c:formatCode>_(* #,##0.00_);_(* \(#,##0.00\);_(* "-"??_);_(@_)</c:formatCode>
                <c:ptCount val="22"/>
                <c:pt idx="0">
                  <c:v>2546.61</c:v>
                </c:pt>
                <c:pt idx="1">
                  <c:v>2663.01</c:v>
                </c:pt>
                <c:pt idx="2">
                  <c:v>2884.37</c:v>
                </c:pt>
                <c:pt idx="3">
                  <c:v>3170.73</c:v>
                </c:pt>
                <c:pt idx="4">
                  <c:v>3425.6</c:v>
                </c:pt>
                <c:pt idx="5">
                  <c:v>3712.19</c:v>
                </c:pt>
                <c:pt idx="6">
                  <c:v>4050.22</c:v>
                </c:pt>
                <c:pt idx="7">
                  <c:v>4498.96</c:v>
                </c:pt>
                <c:pt idx="8">
                  <c:v>4589.88</c:v>
                </c:pt>
                <c:pt idx="9">
                  <c:v>4798.6099999999997</c:v>
                </c:pt>
                <c:pt idx="10">
                  <c:v>5252.87</c:v>
                </c:pt>
                <c:pt idx="11">
                  <c:v>5817.23</c:v>
                </c:pt>
                <c:pt idx="12">
                  <c:v>6040.96</c:v>
                </c:pt>
                <c:pt idx="13">
                  <c:v>6401.86</c:v>
                </c:pt>
                <c:pt idx="14">
                  <c:v>6655.99</c:v>
                </c:pt>
                <c:pt idx="15">
                  <c:v>6621.78</c:v>
                </c:pt>
                <c:pt idx="16">
                  <c:v>6855.89</c:v>
                </c:pt>
                <c:pt idx="17">
                  <c:v>7176.45</c:v>
                </c:pt>
                <c:pt idx="18">
                  <c:v>7567.58</c:v>
                </c:pt>
                <c:pt idx="19">
                  <c:v>7681.46</c:v>
                </c:pt>
                <c:pt idx="20">
                  <c:v>7609.48</c:v>
                </c:pt>
                <c:pt idx="21">
                  <c:v>7444.56</c:v>
                </c:pt>
              </c:numCache>
            </c:numRef>
          </c:val>
          <c:smooth val="0"/>
          <c:extLst>
            <c:ext xmlns:c16="http://schemas.microsoft.com/office/drawing/2014/chart" uri="{C3380CC4-5D6E-409C-BE32-E72D297353CC}">
              <c16:uniqueId val="{00000001-38C7-4D14-BB11-3D0C96485EB1}"/>
            </c:ext>
          </c:extLst>
        </c:ser>
        <c:ser>
          <c:idx val="2"/>
          <c:order val="2"/>
          <c:tx>
            <c:strRef>
              <c:f>'Total GHG by Continent'!$D$1</c:f>
              <c:strCache>
                <c:ptCount val="1"/>
                <c:pt idx="0">
                  <c:v>Europe</c:v>
                </c:pt>
              </c:strCache>
            </c:strRef>
          </c:tx>
          <c:spPr>
            <a:ln w="28575" cap="rnd">
              <a:solidFill>
                <a:schemeClr val="accent3"/>
              </a:solidFill>
              <a:round/>
            </a:ln>
            <a:effectLst/>
          </c:spPr>
          <c:marker>
            <c:symbol val="none"/>
          </c:marker>
          <c:cat>
            <c:numRef>
              <c:f>'Total GHG by Continent'!$A$2:$A$23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'Total GHG by Continent'!$D$2:$D$23</c:f>
              <c:numCache>
                <c:formatCode>_(* #,##0.00_);_(* \(#,##0.00\);_(* "-"??_);_(@_)</c:formatCode>
                <c:ptCount val="22"/>
                <c:pt idx="0">
                  <c:v>1631.54</c:v>
                </c:pt>
                <c:pt idx="1">
                  <c:v>1643.27</c:v>
                </c:pt>
                <c:pt idx="2">
                  <c:v>1681.61</c:v>
                </c:pt>
                <c:pt idx="3">
                  <c:v>1749.28</c:v>
                </c:pt>
                <c:pt idx="4">
                  <c:v>1736.68</c:v>
                </c:pt>
                <c:pt idx="5">
                  <c:v>1753.31</c:v>
                </c:pt>
                <c:pt idx="6">
                  <c:v>1808.61</c:v>
                </c:pt>
                <c:pt idx="7">
                  <c:v>1831.86</c:v>
                </c:pt>
                <c:pt idx="8">
                  <c:v>1811.5</c:v>
                </c:pt>
                <c:pt idx="9">
                  <c:v>1663.61</c:v>
                </c:pt>
                <c:pt idx="10">
                  <c:v>1715.61</c:v>
                </c:pt>
                <c:pt idx="11">
                  <c:v>1720.4</c:v>
                </c:pt>
                <c:pt idx="12">
                  <c:v>1712.07</c:v>
                </c:pt>
                <c:pt idx="13">
                  <c:v>1637.93</c:v>
                </c:pt>
                <c:pt idx="14">
                  <c:v>1545.29</c:v>
                </c:pt>
                <c:pt idx="15">
                  <c:v>1546.93</c:v>
                </c:pt>
                <c:pt idx="16">
                  <c:v>1542.91</c:v>
                </c:pt>
                <c:pt idx="17">
                  <c:v>1531.62</c:v>
                </c:pt>
                <c:pt idx="18">
                  <c:v>1481.49</c:v>
                </c:pt>
                <c:pt idx="19">
                  <c:v>1385.65</c:v>
                </c:pt>
                <c:pt idx="20">
                  <c:v>1242.3599999999999</c:v>
                </c:pt>
                <c:pt idx="21">
                  <c:v>1321.79</c:v>
                </c:pt>
              </c:numCache>
            </c:numRef>
          </c:val>
          <c:smooth val="0"/>
          <c:extLst>
            <c:ext xmlns:c16="http://schemas.microsoft.com/office/drawing/2014/chart" uri="{C3380CC4-5D6E-409C-BE32-E72D297353CC}">
              <c16:uniqueId val="{00000002-38C7-4D14-BB11-3D0C96485EB1}"/>
            </c:ext>
          </c:extLst>
        </c:ser>
        <c:ser>
          <c:idx val="3"/>
          <c:order val="3"/>
          <c:tx>
            <c:strRef>
              <c:f>'Total GHG by Continent'!$E$1</c:f>
              <c:strCache>
                <c:ptCount val="1"/>
                <c:pt idx="0">
                  <c:v>North America</c:v>
                </c:pt>
              </c:strCache>
            </c:strRef>
          </c:tx>
          <c:spPr>
            <a:ln w="28575" cap="rnd">
              <a:solidFill>
                <a:schemeClr val="accent4"/>
              </a:solidFill>
              <a:round/>
            </a:ln>
            <a:effectLst/>
          </c:spPr>
          <c:marker>
            <c:symbol val="none"/>
          </c:marker>
          <c:cat>
            <c:numRef>
              <c:f>'Total GHG by Continent'!$A$2:$A$23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'Total GHG by Continent'!$E$2:$E$23</c:f>
              <c:numCache>
                <c:formatCode>_(* #,##0.00_);_(* \(#,##0.00\);_(* "-"??_);_(@_)</c:formatCode>
                <c:ptCount val="22"/>
                <c:pt idx="0">
                  <c:v>2296.73</c:v>
                </c:pt>
                <c:pt idx="1">
                  <c:v>2277.91</c:v>
                </c:pt>
                <c:pt idx="2">
                  <c:v>2309.14</c:v>
                </c:pt>
                <c:pt idx="3">
                  <c:v>2344.62</c:v>
                </c:pt>
                <c:pt idx="4">
                  <c:v>2373.77</c:v>
                </c:pt>
                <c:pt idx="5">
                  <c:v>2434.12</c:v>
                </c:pt>
                <c:pt idx="6">
                  <c:v>2395.2600000000002</c:v>
                </c:pt>
                <c:pt idx="7">
                  <c:v>2470.16</c:v>
                </c:pt>
                <c:pt idx="8">
                  <c:v>2409.4699999999998</c:v>
                </c:pt>
                <c:pt idx="9">
                  <c:v>2231.62</c:v>
                </c:pt>
                <c:pt idx="10">
                  <c:v>2344.81</c:v>
                </c:pt>
                <c:pt idx="11">
                  <c:v>2275.39</c:v>
                </c:pt>
                <c:pt idx="12">
                  <c:v>2198.4499999999998</c:v>
                </c:pt>
                <c:pt idx="13">
                  <c:v>2199.35</c:v>
                </c:pt>
                <c:pt idx="14">
                  <c:v>2198.08</c:v>
                </c:pt>
                <c:pt idx="15">
                  <c:v>2119.62</c:v>
                </c:pt>
                <c:pt idx="16">
                  <c:v>2051.46</c:v>
                </c:pt>
                <c:pt idx="17">
                  <c:v>1975.08</c:v>
                </c:pt>
                <c:pt idx="18">
                  <c:v>2015.06</c:v>
                </c:pt>
                <c:pt idx="19">
                  <c:v>1922.32</c:v>
                </c:pt>
                <c:pt idx="20">
                  <c:v>1757.76</c:v>
                </c:pt>
                <c:pt idx="21">
                  <c:v>1777.88</c:v>
                </c:pt>
              </c:numCache>
            </c:numRef>
          </c:val>
          <c:smooth val="0"/>
          <c:extLst>
            <c:ext xmlns:c16="http://schemas.microsoft.com/office/drawing/2014/chart" uri="{C3380CC4-5D6E-409C-BE32-E72D297353CC}">
              <c16:uniqueId val="{00000003-38C7-4D14-BB11-3D0C96485EB1}"/>
            </c:ext>
          </c:extLst>
        </c:ser>
        <c:ser>
          <c:idx val="4"/>
          <c:order val="4"/>
          <c:tx>
            <c:strRef>
              <c:f>'Total GHG by Continent'!$F$1</c:f>
              <c:strCache>
                <c:ptCount val="1"/>
                <c:pt idx="0">
                  <c:v>Oceana</c:v>
                </c:pt>
              </c:strCache>
            </c:strRef>
          </c:tx>
          <c:spPr>
            <a:ln w="28575" cap="rnd">
              <a:solidFill>
                <a:schemeClr val="accent5"/>
              </a:solidFill>
              <a:round/>
            </a:ln>
            <a:effectLst/>
          </c:spPr>
          <c:marker>
            <c:symbol val="none"/>
          </c:marker>
          <c:cat>
            <c:numRef>
              <c:f>'Total GHG by Continent'!$A$2:$A$23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'Total GHG by Continent'!$F$2:$F$23</c:f>
              <c:numCache>
                <c:formatCode>_(* #,##0.00_);_(* \(#,##0.00\);_(* "-"??_);_(@_)</c:formatCode>
                <c:ptCount val="22"/>
                <c:pt idx="0">
                  <c:v>155.65</c:v>
                </c:pt>
                <c:pt idx="1">
                  <c:v>166.4</c:v>
                </c:pt>
                <c:pt idx="2">
                  <c:v>165.52</c:v>
                </c:pt>
                <c:pt idx="3">
                  <c:v>165.42</c:v>
                </c:pt>
                <c:pt idx="4">
                  <c:v>172.15</c:v>
                </c:pt>
                <c:pt idx="5">
                  <c:v>169.75</c:v>
                </c:pt>
                <c:pt idx="6">
                  <c:v>171.1</c:v>
                </c:pt>
                <c:pt idx="7">
                  <c:v>176.26</c:v>
                </c:pt>
                <c:pt idx="8">
                  <c:v>177.38</c:v>
                </c:pt>
                <c:pt idx="9">
                  <c:v>178.2</c:v>
                </c:pt>
                <c:pt idx="10">
                  <c:v>177.22</c:v>
                </c:pt>
                <c:pt idx="11">
                  <c:v>172.76</c:v>
                </c:pt>
                <c:pt idx="12">
                  <c:v>171.07</c:v>
                </c:pt>
                <c:pt idx="13">
                  <c:v>163.28</c:v>
                </c:pt>
                <c:pt idx="14">
                  <c:v>159.19</c:v>
                </c:pt>
                <c:pt idx="15">
                  <c:v>165.05</c:v>
                </c:pt>
                <c:pt idx="16">
                  <c:v>165.84</c:v>
                </c:pt>
                <c:pt idx="17">
                  <c:v>163.84</c:v>
                </c:pt>
                <c:pt idx="18">
                  <c:v>163.26</c:v>
                </c:pt>
                <c:pt idx="19">
                  <c:v>159.11000000000001</c:v>
                </c:pt>
                <c:pt idx="20">
                  <c:v>148.99</c:v>
                </c:pt>
                <c:pt idx="21">
                  <c:v>136.09</c:v>
                </c:pt>
              </c:numCache>
            </c:numRef>
          </c:val>
          <c:smooth val="0"/>
          <c:extLst>
            <c:ext xmlns:c16="http://schemas.microsoft.com/office/drawing/2014/chart" uri="{C3380CC4-5D6E-409C-BE32-E72D297353CC}">
              <c16:uniqueId val="{00000004-38C7-4D14-BB11-3D0C96485EB1}"/>
            </c:ext>
          </c:extLst>
        </c:ser>
        <c:ser>
          <c:idx val="5"/>
          <c:order val="5"/>
          <c:tx>
            <c:strRef>
              <c:f>'Total GHG by Continent'!$G$1</c:f>
              <c:strCache>
                <c:ptCount val="1"/>
                <c:pt idx="0">
                  <c:v>South America</c:v>
                </c:pt>
              </c:strCache>
            </c:strRef>
          </c:tx>
          <c:spPr>
            <a:ln w="28575" cap="rnd">
              <a:solidFill>
                <a:schemeClr val="accent6"/>
              </a:solidFill>
              <a:round/>
            </a:ln>
            <a:effectLst/>
          </c:spPr>
          <c:marker>
            <c:symbol val="none"/>
          </c:marker>
          <c:cat>
            <c:numRef>
              <c:f>'Total GHG by Continent'!$A$2:$A$23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'Total GHG by Continent'!$G$2:$G$23</c:f>
              <c:numCache>
                <c:formatCode>_(* #,##0.00_);_(* \(#,##0.00\);_(* "-"??_);_(@_)</c:formatCode>
                <c:ptCount val="22"/>
                <c:pt idx="0">
                  <c:v>97.35</c:v>
                </c:pt>
                <c:pt idx="1">
                  <c:v>99.24</c:v>
                </c:pt>
                <c:pt idx="2">
                  <c:v>96.4</c:v>
                </c:pt>
                <c:pt idx="3">
                  <c:v>102.31</c:v>
                </c:pt>
                <c:pt idx="4">
                  <c:v>117.55</c:v>
                </c:pt>
                <c:pt idx="5">
                  <c:v>117.8</c:v>
                </c:pt>
                <c:pt idx="6">
                  <c:v>124.27</c:v>
                </c:pt>
                <c:pt idx="7">
                  <c:v>137.24</c:v>
                </c:pt>
                <c:pt idx="8">
                  <c:v>152.85</c:v>
                </c:pt>
                <c:pt idx="9">
                  <c:v>146.21</c:v>
                </c:pt>
                <c:pt idx="10">
                  <c:v>170.39</c:v>
                </c:pt>
                <c:pt idx="11">
                  <c:v>170.32</c:v>
                </c:pt>
                <c:pt idx="12">
                  <c:v>198.26</c:v>
                </c:pt>
                <c:pt idx="13">
                  <c:v>228.01</c:v>
                </c:pt>
                <c:pt idx="14">
                  <c:v>240.84</c:v>
                </c:pt>
                <c:pt idx="15">
                  <c:v>251.53</c:v>
                </c:pt>
                <c:pt idx="16">
                  <c:v>231.98</c:v>
                </c:pt>
                <c:pt idx="17">
                  <c:v>223.65</c:v>
                </c:pt>
                <c:pt idx="18">
                  <c:v>215.19</c:v>
                </c:pt>
                <c:pt idx="19">
                  <c:v>211.85</c:v>
                </c:pt>
                <c:pt idx="20">
                  <c:v>206.05</c:v>
                </c:pt>
                <c:pt idx="21">
                  <c:v>202.01</c:v>
                </c:pt>
              </c:numCache>
            </c:numRef>
          </c:val>
          <c:smooth val="0"/>
          <c:extLst>
            <c:ext xmlns:c16="http://schemas.microsoft.com/office/drawing/2014/chart" uri="{C3380CC4-5D6E-409C-BE32-E72D297353CC}">
              <c16:uniqueId val="{00000005-38C7-4D14-BB11-3D0C96485EB1}"/>
            </c:ext>
          </c:extLst>
        </c:ser>
        <c:dLbls>
          <c:showLegendKey val="0"/>
          <c:showVal val="0"/>
          <c:showCatName val="0"/>
          <c:showSerName val="0"/>
          <c:showPercent val="0"/>
          <c:showBubbleSize val="0"/>
        </c:dLbls>
        <c:smooth val="0"/>
        <c:axId val="655834111"/>
        <c:axId val="655836607"/>
      </c:lineChart>
      <c:catAx>
        <c:axId val="6558341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836607"/>
        <c:crosses val="autoZero"/>
        <c:auto val="1"/>
        <c:lblAlgn val="ctr"/>
        <c:lblOffset val="100"/>
        <c:noMultiLvlLbl val="0"/>
      </c:catAx>
      <c:valAx>
        <c:axId val="655836607"/>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834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0.07183</cdr:x>
      <cdr:y>0.25548</cdr:y>
    </cdr:from>
    <cdr:to>
      <cdr:x>0.93766</cdr:x>
      <cdr:y>0.33395</cdr:y>
    </cdr:to>
    <cdr:sp macro="" textlink="">
      <cdr:nvSpPr>
        <cdr:cNvPr id="2" name="Arrow: Right 1">
          <a:extLst xmlns:a="http://schemas.openxmlformats.org/drawingml/2006/main">
            <a:ext uri="{FF2B5EF4-FFF2-40B4-BE49-F238E27FC236}">
              <a16:creationId xmlns:a16="http://schemas.microsoft.com/office/drawing/2014/main" id="{8BBE94A3-B0FB-469D-8568-0B8DD2D88259}"/>
            </a:ext>
          </a:extLst>
        </cdr:cNvPr>
        <cdr:cNvSpPr/>
      </cdr:nvSpPr>
      <cdr:spPr>
        <a:xfrm xmlns:a="http://schemas.openxmlformats.org/drawingml/2006/main" rot="20902389">
          <a:off x="572169" y="1312857"/>
          <a:ext cx="6897297" cy="403227"/>
        </a:xfrm>
        <a:prstGeom xmlns:a="http://schemas.openxmlformats.org/drawingml/2006/main" prst="rightArrow">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0.35865</cdr:x>
      <cdr:y>0.27173</cdr:y>
    </cdr:from>
    <cdr:to>
      <cdr:x>0.63221</cdr:x>
      <cdr:y>0.31579</cdr:y>
    </cdr:to>
    <cdr:sp macro="" textlink="">
      <cdr:nvSpPr>
        <cdr:cNvPr id="3" name="TextBox 2">
          <a:extLst xmlns:a="http://schemas.openxmlformats.org/drawingml/2006/main">
            <a:ext uri="{FF2B5EF4-FFF2-40B4-BE49-F238E27FC236}">
              <a16:creationId xmlns:a16="http://schemas.microsoft.com/office/drawing/2014/main" id="{A4926DEB-B147-4592-B7DE-9F782118E277}"/>
            </a:ext>
          </a:extLst>
        </cdr:cNvPr>
        <cdr:cNvSpPr txBox="1"/>
      </cdr:nvSpPr>
      <cdr:spPr>
        <a:xfrm xmlns:a="http://schemas.openxmlformats.org/drawingml/2006/main" rot="20893901">
          <a:off x="2857001" y="1396364"/>
          <a:ext cx="2179224" cy="2264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76.6% Increase in 15 Years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AE1A48A-478F-4F81-8D05-89A17294C8B7}" type="datetimeFigureOut">
              <a:rPr lang="en-US" smtClean="0"/>
              <a:t>9/21/2022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E9E44E2-7060-4DB7-8128-CA546214D473}" type="slidenum">
              <a:rPr lang="en-US" smtClean="0"/>
              <a:t>‹#›</a:t>
            </a:fld>
            <a:endParaRPr lang="en-US"/>
          </a:p>
        </p:txBody>
      </p:sp>
    </p:spTree>
    <p:extLst>
      <p:ext uri="{BB962C8B-B14F-4D97-AF65-F5344CB8AC3E}">
        <p14:creationId xmlns:p14="http://schemas.microsoft.com/office/powerpoint/2010/main" val="315864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dirty="0"/>
              <a:t>Welcome/Self Introduction</a:t>
            </a:r>
          </a:p>
          <a:p>
            <a:pPr marL="174982" indent="-174982">
              <a:buFontTx/>
              <a:buChar char="-"/>
            </a:pPr>
            <a:r>
              <a:rPr lang="en-US" dirty="0"/>
              <a:t>Presentation overview and how a GR person like myself will approach a conversation like this: How I discuss the same topic with policymakers – in the big picture based on myth vs. reality.</a:t>
            </a:r>
          </a:p>
          <a:p>
            <a:pPr marL="174982" indent="-174982">
              <a:buFontTx/>
              <a:buChar char="-"/>
            </a:pPr>
            <a:r>
              <a:rPr lang="en-US" dirty="0"/>
              <a:t>Myth v. Reality.</a:t>
            </a:r>
          </a:p>
        </p:txBody>
      </p:sp>
      <p:sp>
        <p:nvSpPr>
          <p:cNvPr id="4" name="Slide Number Placeholder 3"/>
          <p:cNvSpPr>
            <a:spLocks noGrp="1"/>
          </p:cNvSpPr>
          <p:nvPr>
            <p:ph type="sldNum" sz="quarter" idx="10"/>
          </p:nvPr>
        </p:nvSpPr>
        <p:spPr/>
        <p:txBody>
          <a:bodyPr/>
          <a:lstStyle/>
          <a:p>
            <a:fld id="{DE9E44E2-7060-4DB7-8128-CA546214D473}" type="slidenum">
              <a:rPr lang="en-US" smtClean="0"/>
              <a:t>1</a:t>
            </a:fld>
            <a:endParaRPr lang="en-US"/>
          </a:p>
        </p:txBody>
      </p:sp>
    </p:spTree>
    <p:extLst>
      <p:ext uri="{BB962C8B-B14F-4D97-AF65-F5344CB8AC3E}">
        <p14:creationId xmlns:p14="http://schemas.microsoft.com/office/powerpoint/2010/main" val="3383164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9E44E2-7060-4DB7-8128-CA546214D473}" type="slidenum">
              <a:rPr lang="en-US" smtClean="0"/>
              <a:t>10</a:t>
            </a:fld>
            <a:endParaRPr lang="en-US"/>
          </a:p>
        </p:txBody>
      </p:sp>
    </p:spTree>
    <p:extLst>
      <p:ext uri="{BB962C8B-B14F-4D97-AF65-F5344CB8AC3E}">
        <p14:creationId xmlns:p14="http://schemas.microsoft.com/office/powerpoint/2010/main" val="365459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dirty="0"/>
              <a:t>Part 1: Global Energy Consumption</a:t>
            </a:r>
          </a:p>
          <a:p>
            <a:pPr marL="641600" lvl="1" indent="-174982">
              <a:buFontTx/>
              <a:buChar char="-"/>
            </a:pPr>
            <a:r>
              <a:rPr lang="en-US" dirty="0"/>
              <a:t>50 year picture – the hunger for energy globally is high and is consistently increasing.</a:t>
            </a:r>
          </a:p>
          <a:p>
            <a:pPr marL="174982" indent="-174982">
              <a:buFontTx/>
              <a:buChar char="-"/>
            </a:pPr>
            <a:r>
              <a:rPr lang="en-US" dirty="0"/>
              <a:t>Part 2: It is a reflection of economic development and advancement</a:t>
            </a:r>
          </a:p>
          <a:p>
            <a:pPr marL="641600" lvl="1" indent="-174982">
              <a:buFontTx/>
              <a:buChar char="-"/>
            </a:pPr>
            <a:r>
              <a:rPr lang="en-US" dirty="0"/>
              <a:t>Without spending a lot of time on this point – just look at global energy consumption during global recessionary periods</a:t>
            </a:r>
          </a:p>
          <a:p>
            <a:pPr marL="174982" indent="-174982">
              <a:buFontTx/>
              <a:buChar char="-"/>
            </a:pPr>
            <a:r>
              <a:rPr lang="en-US" dirty="0"/>
              <a:t>Part 3: Nonetheless – the growth is consistent over time and the direction is clear</a:t>
            </a:r>
          </a:p>
          <a:p>
            <a:pPr marL="174982" indent="-174982">
              <a:buFontTx/>
              <a:buChar char="-"/>
            </a:pPr>
            <a:r>
              <a:rPr lang="en-US" dirty="0"/>
              <a:t>Part 4: Who is consuming the energy?</a:t>
            </a:r>
          </a:p>
          <a:p>
            <a:pPr marL="641600" lvl="1" indent="-174982">
              <a:buFontTx/>
              <a:buChar char="-"/>
            </a:pPr>
            <a:r>
              <a:rPr lang="en-US" dirty="0"/>
              <a:t>This is a view of that previous chart broken down by continent. Every continent, except Europe, is seeing significant growth – albeit at different scales.</a:t>
            </a:r>
          </a:p>
          <a:p>
            <a:pPr marL="641600" lvl="1" indent="-174982">
              <a:buFontTx/>
              <a:buChar char="-"/>
            </a:pPr>
            <a:r>
              <a:rPr lang="en-US" dirty="0"/>
              <a:t>Specifically note North America, Asia, Africa, and South America</a:t>
            </a:r>
          </a:p>
        </p:txBody>
      </p:sp>
      <p:sp>
        <p:nvSpPr>
          <p:cNvPr id="4" name="Slide Number Placeholder 3"/>
          <p:cNvSpPr>
            <a:spLocks noGrp="1"/>
          </p:cNvSpPr>
          <p:nvPr>
            <p:ph type="sldNum" sz="quarter" idx="5"/>
          </p:nvPr>
        </p:nvSpPr>
        <p:spPr/>
        <p:txBody>
          <a:bodyPr/>
          <a:lstStyle/>
          <a:p>
            <a:fld id="{DE9E44E2-7060-4DB7-8128-CA546214D473}" type="slidenum">
              <a:rPr lang="en-US" smtClean="0"/>
              <a:t>2</a:t>
            </a:fld>
            <a:endParaRPr lang="en-US"/>
          </a:p>
        </p:txBody>
      </p:sp>
    </p:spTree>
    <p:extLst>
      <p:ext uri="{BB962C8B-B14F-4D97-AF65-F5344CB8AC3E}">
        <p14:creationId xmlns:p14="http://schemas.microsoft.com/office/powerpoint/2010/main" val="1437981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dirty="0"/>
              <a:t>What is fueling this demand?</a:t>
            </a:r>
          </a:p>
          <a:p>
            <a:pPr marL="641600" lvl="1" indent="-174982">
              <a:buFontTx/>
              <a:buChar char="-"/>
            </a:pPr>
            <a:r>
              <a:rPr lang="en-US" dirty="0"/>
              <a:t>Discuss the reality of energy – needed for absolutely everything where an economy exists and needed in every aspect of these economies.</a:t>
            </a:r>
          </a:p>
          <a:p>
            <a:pPr marL="641600" lvl="1" indent="-174982">
              <a:buFontTx/>
              <a:buChar char="-"/>
            </a:pPr>
            <a:r>
              <a:rPr lang="en-US" dirty="0"/>
              <a:t>Discuss economic development and developing economies</a:t>
            </a:r>
          </a:p>
          <a:p>
            <a:pPr marL="641600" lvl="1" indent="-174982">
              <a:buFontTx/>
              <a:buChar char="-"/>
            </a:pPr>
            <a:r>
              <a:rPr lang="en-US" dirty="0"/>
              <a:t>But its not just countries going through industrialization, it is also industrial countries – and other developing economies – going through technological revolutions. </a:t>
            </a:r>
          </a:p>
          <a:p>
            <a:pPr marL="641600" lvl="1" indent="-174982">
              <a:buFontTx/>
              <a:buChar char="-"/>
            </a:pPr>
            <a:r>
              <a:rPr lang="en-US" dirty="0"/>
              <a:t>I won’t take time to go into every aspect of this, but I have one example I recently came across that really highlights how energy intensive developed economies are and how energy intensive the technological revolution is.</a:t>
            </a:r>
          </a:p>
          <a:p>
            <a:pPr marL="641600" lvl="1" indent="-174982">
              <a:buFontTx/>
              <a:buChar char="-"/>
            </a:pPr>
            <a:r>
              <a:rPr lang="en-US" dirty="0"/>
              <a:t>Discuss refrigerator vs. smartphone comparison and energy use.</a:t>
            </a:r>
          </a:p>
          <a:p>
            <a:pPr marL="641600" lvl="1" indent="-174982">
              <a:buFontTx/>
              <a:buChar char="-"/>
            </a:pPr>
            <a:r>
              <a:rPr lang="en-US" dirty="0"/>
              <a:t>Tech sector energy use – 3</a:t>
            </a:r>
            <a:r>
              <a:rPr lang="en-US" baseline="30000" dirty="0"/>
              <a:t>rd</a:t>
            </a:r>
            <a:r>
              <a:rPr lang="en-US" dirty="0"/>
              <a:t> largest country reference (Tinker)</a:t>
            </a:r>
          </a:p>
          <a:p>
            <a:pPr marL="641600" lvl="1" indent="-174982">
              <a:buFontTx/>
              <a:buChar char="-"/>
            </a:pPr>
            <a:endParaRPr lang="en-US" dirty="0"/>
          </a:p>
        </p:txBody>
      </p:sp>
      <p:sp>
        <p:nvSpPr>
          <p:cNvPr id="4" name="Slide Number Placeholder 3"/>
          <p:cNvSpPr>
            <a:spLocks noGrp="1"/>
          </p:cNvSpPr>
          <p:nvPr>
            <p:ph type="sldNum" sz="quarter" idx="5"/>
          </p:nvPr>
        </p:nvSpPr>
        <p:spPr/>
        <p:txBody>
          <a:bodyPr/>
          <a:lstStyle/>
          <a:p>
            <a:fld id="{DE9E44E2-7060-4DB7-8128-CA546214D473}" type="slidenum">
              <a:rPr lang="en-US" smtClean="0"/>
              <a:t>3</a:t>
            </a:fld>
            <a:endParaRPr lang="en-US"/>
          </a:p>
        </p:txBody>
      </p:sp>
    </p:spTree>
    <p:extLst>
      <p:ext uri="{BB962C8B-B14F-4D97-AF65-F5344CB8AC3E}">
        <p14:creationId xmlns:p14="http://schemas.microsoft.com/office/powerpoint/2010/main" val="165611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dirty="0"/>
              <a:t>Jump back to the global consumption chart</a:t>
            </a:r>
          </a:p>
          <a:p>
            <a:pPr marL="174982" indent="-174982">
              <a:buFontTx/>
              <a:buChar char="-"/>
            </a:pPr>
            <a:r>
              <a:rPr lang="en-US" dirty="0"/>
              <a:t>Ask the question about an energy transition. Approaching a tripling of energy consumption in the last 50 years. This is mostly coal, gas, and nuclear. Is an energy transition practical? Is it possible? Really smart people write a lot about these questions. I’m not one of those really smart people – but when I see a chart like this, I draw one conclusion….</a:t>
            </a:r>
          </a:p>
          <a:p>
            <a:pPr marL="174982" indent="-174982">
              <a:buFontTx/>
              <a:buChar char="-"/>
            </a:pPr>
            <a:r>
              <a:rPr lang="en-US" dirty="0"/>
              <a:t>The focus in energy development and policy shouldn’t be about a transition – and I don’t say that to discourage new energy sources, be it wind, solar, hydrogen, etc. Instead, it should be about energy </a:t>
            </a:r>
            <a:r>
              <a:rPr lang="en-US" i="1" dirty="0"/>
              <a:t>addition.</a:t>
            </a:r>
          </a:p>
          <a:p>
            <a:pPr marL="174982" indent="-174982">
              <a:buFontTx/>
              <a:buChar char="-"/>
            </a:pPr>
            <a:r>
              <a:rPr lang="en-US" i="0" dirty="0"/>
              <a:t>This is a myth v. reality moment. If you are talking to someone who isn’t talking about energy addition, I’d submit you aren’t in a serious, realistic conversation. You are in a mythical discussion.</a:t>
            </a:r>
          </a:p>
          <a:p>
            <a:pPr marL="174982" indent="-174982">
              <a:buFontTx/>
              <a:buChar char="-"/>
            </a:pPr>
            <a:r>
              <a:rPr lang="en-US" i="0" dirty="0"/>
              <a:t>The American oil and gas industry has consistently met the moment when it comes to energy addition. That is the companies you work for - - and yes you as individuals with those companies.</a:t>
            </a:r>
          </a:p>
          <a:p>
            <a:pPr marL="174982" indent="-174982">
              <a:buFontTx/>
              <a:buChar char="-"/>
            </a:pPr>
            <a:r>
              <a:rPr lang="en-US" i="0" dirty="0"/>
              <a:t>It is thanks to each of you and the companies you work for that America is the #1 producer of petroleum and the #1 producer of natural gas … in the world. This is another myth vs. reality moment. We hear so many individuals and organizations say we have to end oil and gas production and use and they aren’t needed. Look one more time at this chart. The reality is we are needed now more than ever – and there is no reason to believe that need will change anytime soon. </a:t>
            </a:r>
            <a:endParaRPr lang="en-US" dirty="0"/>
          </a:p>
        </p:txBody>
      </p:sp>
      <p:sp>
        <p:nvSpPr>
          <p:cNvPr id="4" name="Slide Number Placeholder 3"/>
          <p:cNvSpPr>
            <a:spLocks noGrp="1"/>
          </p:cNvSpPr>
          <p:nvPr>
            <p:ph type="sldNum" sz="quarter" idx="5"/>
          </p:nvPr>
        </p:nvSpPr>
        <p:spPr/>
        <p:txBody>
          <a:bodyPr/>
          <a:lstStyle/>
          <a:p>
            <a:fld id="{DE9E44E2-7060-4DB7-8128-CA546214D473}" type="slidenum">
              <a:rPr lang="en-US" smtClean="0"/>
              <a:t>4</a:t>
            </a:fld>
            <a:endParaRPr lang="en-US"/>
          </a:p>
        </p:txBody>
      </p:sp>
    </p:spTree>
    <p:extLst>
      <p:ext uri="{BB962C8B-B14F-4D97-AF65-F5344CB8AC3E}">
        <p14:creationId xmlns:p14="http://schemas.microsoft.com/office/powerpoint/2010/main" val="322064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dirty="0"/>
              <a:t>So if we are the leading country in oil and gas production and the world needs more energy – it would seem logical that the policies we enact in our country would be to support the oil and gas industry to allow us to continue to meet this huge thirst – and growing need – for energy around the world.</a:t>
            </a:r>
          </a:p>
          <a:p>
            <a:pPr marL="174982" indent="-174982">
              <a:buFontTx/>
              <a:buChar char="-"/>
            </a:pPr>
            <a:r>
              <a:rPr lang="en-US" dirty="0"/>
              <a:t>But what has happened recently? The exact opposite.</a:t>
            </a:r>
          </a:p>
          <a:p>
            <a:pPr marL="174982" indent="-174982">
              <a:buFontTx/>
              <a:buChar char="-"/>
            </a:pPr>
            <a:r>
              <a:rPr lang="en-US" dirty="0"/>
              <a:t>This is in no way a political statement – but this – very wordy – slide is just a </a:t>
            </a:r>
            <a:r>
              <a:rPr lang="en-US" i="1" dirty="0"/>
              <a:t>sampling</a:t>
            </a:r>
            <a:r>
              <a:rPr lang="en-US" i="0" dirty="0"/>
              <a:t> of energy policy actions that have been taken since January 2021.</a:t>
            </a:r>
          </a:p>
          <a:p>
            <a:pPr marL="174982" indent="-174982">
              <a:buFontTx/>
              <a:buChar char="-"/>
            </a:pPr>
            <a:r>
              <a:rPr lang="en-US" i="0" dirty="0"/>
              <a:t>Highlight a few policy items</a:t>
            </a:r>
          </a:p>
          <a:p>
            <a:pPr marL="174982" indent="-174982">
              <a:buFontTx/>
              <a:buChar char="-"/>
            </a:pPr>
            <a:r>
              <a:rPr lang="en-US" i="0" dirty="0"/>
              <a:t>Unfortunately, these policy actions are indeed reality. They happened. They are in place. But they are all based on the myth we just discussed on the last slide – that we can and should aggressively end the use of fossil fuels, of oil and gas, in this country.</a:t>
            </a:r>
          </a:p>
          <a:p>
            <a:pPr marL="174982" indent="-174982">
              <a:buFontTx/>
              <a:buChar char="-"/>
            </a:pPr>
            <a:r>
              <a:rPr lang="en-US" i="0" dirty="0"/>
              <a:t>This myth though eventually met a stone cold reality. Because something happened around April or May of this year…and what was that? </a:t>
            </a:r>
            <a:endParaRPr lang="en-US" dirty="0"/>
          </a:p>
        </p:txBody>
      </p:sp>
      <p:sp>
        <p:nvSpPr>
          <p:cNvPr id="4" name="Slide Number Placeholder 3"/>
          <p:cNvSpPr>
            <a:spLocks noGrp="1"/>
          </p:cNvSpPr>
          <p:nvPr>
            <p:ph type="sldNum" sz="quarter" idx="5"/>
          </p:nvPr>
        </p:nvSpPr>
        <p:spPr/>
        <p:txBody>
          <a:bodyPr/>
          <a:lstStyle/>
          <a:p>
            <a:fld id="{DE9E44E2-7060-4DB7-8128-CA546214D473}" type="slidenum">
              <a:rPr lang="en-US" smtClean="0"/>
              <a:t>5</a:t>
            </a:fld>
            <a:endParaRPr lang="en-US"/>
          </a:p>
        </p:txBody>
      </p:sp>
    </p:spTree>
    <p:extLst>
      <p:ext uri="{BB962C8B-B14F-4D97-AF65-F5344CB8AC3E}">
        <p14:creationId xmlns:p14="http://schemas.microsoft.com/office/powerpoint/2010/main" val="428632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dirty="0"/>
              <a:t>Highlight inflation chart. Highlight it as an economic reality.</a:t>
            </a:r>
          </a:p>
          <a:p>
            <a:pPr marL="174982" indent="-174982">
              <a:buFontTx/>
              <a:buChar char="-"/>
            </a:pPr>
            <a:r>
              <a:rPr lang="en-US" dirty="0"/>
              <a:t>Highlight presidential approval rating chart. Highlight it as a political reality.</a:t>
            </a:r>
          </a:p>
          <a:p>
            <a:pPr marL="174982" indent="-174982">
              <a:buFontTx/>
              <a:buChar char="-"/>
            </a:pPr>
            <a:r>
              <a:rPr lang="en-US" dirty="0"/>
              <a:t>That eventually changed everything we saw on the last slide - - and energy policy reality entered the mix for the first time in 18 months.</a:t>
            </a:r>
          </a:p>
          <a:p>
            <a:pPr marL="641600" lvl="1" indent="-174982">
              <a:buFontTx/>
              <a:buChar char="-"/>
            </a:pPr>
            <a:r>
              <a:rPr lang="en-US" dirty="0"/>
              <a:t>This is not to say reality has been fully realized or embraced, but it was most certainly a marked turn in our recent policy direction. </a:t>
            </a:r>
          </a:p>
        </p:txBody>
      </p:sp>
      <p:sp>
        <p:nvSpPr>
          <p:cNvPr id="4" name="Slide Number Placeholder 3"/>
          <p:cNvSpPr>
            <a:spLocks noGrp="1"/>
          </p:cNvSpPr>
          <p:nvPr>
            <p:ph type="sldNum" sz="quarter" idx="5"/>
          </p:nvPr>
        </p:nvSpPr>
        <p:spPr/>
        <p:txBody>
          <a:bodyPr/>
          <a:lstStyle/>
          <a:p>
            <a:fld id="{DE9E44E2-7060-4DB7-8128-CA546214D473}" type="slidenum">
              <a:rPr lang="en-US" smtClean="0"/>
              <a:t>6</a:t>
            </a:fld>
            <a:endParaRPr lang="en-US"/>
          </a:p>
        </p:txBody>
      </p:sp>
    </p:spTree>
    <p:extLst>
      <p:ext uri="{BB962C8B-B14F-4D97-AF65-F5344CB8AC3E}">
        <p14:creationId xmlns:p14="http://schemas.microsoft.com/office/powerpoint/2010/main" val="162811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dirty="0"/>
              <a:t>Natural gas has been doing its part – US Natural gas production is at its highest point ever. </a:t>
            </a:r>
          </a:p>
          <a:p>
            <a:endParaRPr lang="en-US" dirty="0"/>
          </a:p>
        </p:txBody>
      </p:sp>
      <p:sp>
        <p:nvSpPr>
          <p:cNvPr id="4" name="Slide Number Placeholder 3"/>
          <p:cNvSpPr>
            <a:spLocks noGrp="1"/>
          </p:cNvSpPr>
          <p:nvPr>
            <p:ph type="sldNum" sz="quarter" idx="5"/>
          </p:nvPr>
        </p:nvSpPr>
        <p:spPr/>
        <p:txBody>
          <a:bodyPr/>
          <a:lstStyle/>
          <a:p>
            <a:fld id="{DE9E44E2-7060-4DB7-8128-CA546214D473}" type="slidenum">
              <a:rPr lang="en-US" smtClean="0"/>
              <a:t>7</a:t>
            </a:fld>
            <a:endParaRPr lang="en-US"/>
          </a:p>
        </p:txBody>
      </p:sp>
    </p:spTree>
    <p:extLst>
      <p:ext uri="{BB962C8B-B14F-4D97-AF65-F5344CB8AC3E}">
        <p14:creationId xmlns:p14="http://schemas.microsoft.com/office/powerpoint/2010/main" val="1056493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dirty="0"/>
              <a:t>Amazingly, as you probably already know – it has helped reduce GHG in this country and continent now for quite some time. The only other continent that can say that is Europe – but as noted earlier – this is for very different reasons. </a:t>
            </a:r>
          </a:p>
          <a:p>
            <a:pPr marL="174982" indent="-174982">
              <a:buFontTx/>
              <a:buChar char="-"/>
            </a:pPr>
            <a:r>
              <a:rPr lang="en-US" dirty="0"/>
              <a:t>The Economic and environmental miracle of our lifetimes (flip back and forth between the two slides).</a:t>
            </a:r>
          </a:p>
          <a:p>
            <a:r>
              <a:rPr lang="en-US" dirty="0"/>
              <a:t> </a:t>
            </a:r>
          </a:p>
        </p:txBody>
      </p:sp>
      <p:sp>
        <p:nvSpPr>
          <p:cNvPr id="4" name="Slide Number Placeholder 3"/>
          <p:cNvSpPr>
            <a:spLocks noGrp="1"/>
          </p:cNvSpPr>
          <p:nvPr>
            <p:ph type="sldNum" sz="quarter" idx="5"/>
          </p:nvPr>
        </p:nvSpPr>
        <p:spPr/>
        <p:txBody>
          <a:bodyPr/>
          <a:lstStyle/>
          <a:p>
            <a:fld id="{DE9E44E2-7060-4DB7-8128-CA546214D473}" type="slidenum">
              <a:rPr lang="en-US" smtClean="0"/>
              <a:t>8</a:t>
            </a:fld>
            <a:endParaRPr lang="en-US"/>
          </a:p>
        </p:txBody>
      </p:sp>
    </p:spTree>
    <p:extLst>
      <p:ext uri="{BB962C8B-B14F-4D97-AF65-F5344CB8AC3E}">
        <p14:creationId xmlns:p14="http://schemas.microsoft.com/office/powerpoint/2010/main" val="4243121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dirty="0"/>
              <a:t>Close by asserting the importance of us appreciating and sharing reality and facts – and not being distracted by the myths.</a:t>
            </a:r>
          </a:p>
          <a:p>
            <a:pPr marL="174982" indent="-174982">
              <a:buFontTx/>
              <a:buChar char="-"/>
            </a:pPr>
            <a:r>
              <a:rPr lang="en-US" dirty="0"/>
              <a:t>American oil and gas will continue to be the backup power for solar and wind as it is built. </a:t>
            </a:r>
          </a:p>
          <a:p>
            <a:pPr marL="174982" indent="-174982">
              <a:buFontTx/>
              <a:buChar char="-"/>
            </a:pPr>
            <a:r>
              <a:rPr lang="en-US" dirty="0"/>
              <a:t>American oil and gas will still be the feedstock for the components of the electric vehicles being deployed on our highways.</a:t>
            </a:r>
          </a:p>
          <a:p>
            <a:pPr marL="174982" indent="-174982">
              <a:buFontTx/>
              <a:buChar char="-"/>
            </a:pPr>
            <a:r>
              <a:rPr lang="en-US" dirty="0"/>
              <a:t>American oil and gas will still continue to fuel the new baseload power generation facilities being built across this country as older facilities are retired.</a:t>
            </a:r>
          </a:p>
          <a:p>
            <a:pPr marL="174982" indent="-174982">
              <a:buFontTx/>
              <a:buChar char="-"/>
            </a:pPr>
            <a:r>
              <a:rPr lang="en-US" dirty="0"/>
              <a:t>American oil and gas will still help meet the energy demand of the world as economies develop and as industrial and technological revolutions continue across the globe.</a:t>
            </a:r>
          </a:p>
          <a:p>
            <a:pPr marL="174982" indent="-174982">
              <a:buFontTx/>
              <a:buChar char="-"/>
            </a:pPr>
            <a:r>
              <a:rPr lang="en-US" dirty="0"/>
              <a:t>And American oil and gas will still continue to be produced in a cleaner, more environmentally responsible way than anywhere else in the world. </a:t>
            </a:r>
          </a:p>
          <a:p>
            <a:pPr marL="174982" indent="-174982">
              <a:buFontTx/>
              <a:buChar char="-"/>
            </a:pPr>
            <a:r>
              <a:rPr lang="en-US" dirty="0"/>
              <a:t>You can’t go wrong with that reality. </a:t>
            </a:r>
          </a:p>
          <a:p>
            <a:pPr marL="174982" indent="-174982">
              <a:buFontTx/>
              <a:buChar char="-"/>
            </a:pPr>
            <a:r>
              <a:rPr lang="en-US" dirty="0"/>
              <a:t>Thank you all </a:t>
            </a:r>
            <a:r>
              <a:rPr lang="en-US"/>
              <a:t>for having me.</a:t>
            </a:r>
            <a:endParaRPr lang="en-US" dirty="0"/>
          </a:p>
          <a:p>
            <a:pPr marL="174982" indent="-174982">
              <a:buFontTx/>
              <a:buChar char="-"/>
            </a:pPr>
            <a:endParaRPr lang="en-US" dirty="0"/>
          </a:p>
        </p:txBody>
      </p:sp>
      <p:sp>
        <p:nvSpPr>
          <p:cNvPr id="4" name="Slide Number Placeholder 3"/>
          <p:cNvSpPr>
            <a:spLocks noGrp="1"/>
          </p:cNvSpPr>
          <p:nvPr>
            <p:ph type="sldNum" sz="quarter" idx="5"/>
          </p:nvPr>
        </p:nvSpPr>
        <p:spPr/>
        <p:txBody>
          <a:bodyPr/>
          <a:lstStyle/>
          <a:p>
            <a:fld id="{DE9E44E2-7060-4DB7-8128-CA546214D473}" type="slidenum">
              <a:rPr lang="en-US" smtClean="0"/>
              <a:t>9</a:t>
            </a:fld>
            <a:endParaRPr lang="en-US"/>
          </a:p>
        </p:txBody>
      </p:sp>
    </p:spTree>
    <p:extLst>
      <p:ext uri="{BB962C8B-B14F-4D97-AF65-F5344CB8AC3E}">
        <p14:creationId xmlns:p14="http://schemas.microsoft.com/office/powerpoint/2010/main" val="1237853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571" t="15505" r="11598"/>
          <a:stretch/>
        </p:blipFill>
        <p:spPr>
          <a:xfrm flipH="1">
            <a:off x="57150" y="38100"/>
            <a:ext cx="9029700" cy="6800850"/>
          </a:xfrm>
          <a:prstGeom prst="rect">
            <a:avLst/>
          </a:prstGeom>
        </p:spPr>
      </p:pic>
      <p:sp>
        <p:nvSpPr>
          <p:cNvPr id="8" name="Right Triangle 7"/>
          <p:cNvSpPr/>
          <p:nvPr userDrawn="1"/>
        </p:nvSpPr>
        <p:spPr>
          <a:xfrm rot="16200000">
            <a:off x="2749515" y="472626"/>
            <a:ext cx="4965218" cy="780553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45819" y="5537017"/>
            <a:ext cx="2998304" cy="249299"/>
          </a:xfrm>
        </p:spPr>
        <p:txBody>
          <a:bodyPr wrap="square" lIns="0" tIns="0" rIns="0" bIns="0" anchor="ctr" anchorCtr="0">
            <a:spAutoFit/>
          </a:bodyPr>
          <a:lstStyle>
            <a:lvl1pPr algn="l">
              <a:defRPr sz="1800"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27535" y="6043591"/>
            <a:ext cx="2444326" cy="249299"/>
          </a:xfrm>
        </p:spPr>
        <p:txBody>
          <a:bodyPr wrap="square" lIns="0" tIns="0" rIns="0" bIns="0" anchor="ctr" anchorCtr="0">
            <a:spAutoFit/>
          </a:bodyPr>
          <a:lstStyle>
            <a:lvl1pPr marL="0" indent="0" algn="l">
              <a:buNone/>
              <a:defRPr sz="900" b="1" i="0" cap="all" spc="5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327535" y="6265154"/>
            <a:ext cx="2057400" cy="138499"/>
          </a:xfrm>
        </p:spPr>
        <p:txBody>
          <a:bodyPr lIns="0" tIns="0" rIns="0" bIns="0">
            <a:spAutoFit/>
          </a:bodyPr>
          <a:lstStyle>
            <a:lvl1pPr>
              <a:defRPr sz="900" cap="all" spc="50" baseline="0">
                <a:solidFill>
                  <a:schemeClr val="accent1"/>
                </a:solidFill>
              </a:defRPr>
            </a:lvl1pPr>
          </a:lstStyle>
          <a:p>
            <a:r>
              <a:rPr lang="en-US"/>
              <a:t>September 30, 2016</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45819" y="5232718"/>
            <a:ext cx="2039116" cy="198120"/>
          </a:xfrm>
          <a:prstGeom prst="rect">
            <a:avLst/>
          </a:prstGeom>
        </p:spPr>
      </p:pic>
      <p:cxnSp>
        <p:nvCxnSpPr>
          <p:cNvPr id="10" name="Straight Connector 9"/>
          <p:cNvCxnSpPr/>
          <p:nvPr userDrawn="1"/>
        </p:nvCxnSpPr>
        <p:spPr>
          <a:xfrm>
            <a:off x="4345819" y="6575612"/>
            <a:ext cx="479818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345819" y="5882621"/>
            <a:ext cx="479818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1"/>
          </p:nvPr>
        </p:nvSpPr>
        <p:spPr>
          <a:xfrm>
            <a:off x="6931025" y="6030087"/>
            <a:ext cx="2106613" cy="249299"/>
          </a:xfrm>
        </p:spPr>
        <p:txBody>
          <a:bodyPr lIns="0" tIns="0" rIns="0" bIns="0" anchor="ctr" anchorCtr="0">
            <a:spAutoFit/>
          </a:bodyPr>
          <a:lstStyle>
            <a:lvl1pPr marL="0" indent="0">
              <a:buFontTx/>
              <a:buNone/>
              <a:defRPr sz="900" b="1" i="0" cap="all" baseline="0">
                <a:solidFill>
                  <a:schemeClr val="accent1"/>
                </a:solidFill>
              </a:defRPr>
            </a:lvl1pPr>
            <a:lvl2pPr marL="457200" indent="0">
              <a:buFontTx/>
              <a:buNone/>
              <a:defRPr sz="900" b="1" i="0" cap="all" baseline="0">
                <a:solidFill>
                  <a:schemeClr val="accent1"/>
                </a:solidFill>
              </a:defRPr>
            </a:lvl2pPr>
            <a:lvl3pPr marL="914400" indent="0">
              <a:buFontTx/>
              <a:buNone/>
              <a:defRPr sz="900" b="1" i="0" cap="all" baseline="0">
                <a:solidFill>
                  <a:schemeClr val="accent1"/>
                </a:solidFill>
              </a:defRPr>
            </a:lvl3pPr>
            <a:lvl4pPr marL="1371600" indent="0">
              <a:buFontTx/>
              <a:buNone/>
              <a:defRPr sz="900" b="1" i="0" cap="all" baseline="0">
                <a:solidFill>
                  <a:schemeClr val="accent1"/>
                </a:solidFill>
              </a:defRPr>
            </a:lvl4pPr>
            <a:lvl5pPr marL="1828800" indent="0">
              <a:buFontTx/>
              <a:buNone/>
              <a:defRPr sz="900" b="1" i="0" cap="all" baseline="0">
                <a:solidFill>
                  <a:schemeClr val="accent1"/>
                </a:solidFill>
              </a:defRPr>
            </a:lvl5pPr>
          </a:lstStyle>
          <a:p>
            <a:pPr lvl="0"/>
            <a:r>
              <a:rPr lang="en-US"/>
              <a:t>Click to edit Master text styles</a:t>
            </a:r>
          </a:p>
        </p:txBody>
      </p:sp>
      <p:sp>
        <p:nvSpPr>
          <p:cNvPr id="17" name="Text Placeholder 15"/>
          <p:cNvSpPr>
            <a:spLocks noGrp="1"/>
          </p:cNvSpPr>
          <p:nvPr>
            <p:ph type="body" sz="quarter" idx="12"/>
          </p:nvPr>
        </p:nvSpPr>
        <p:spPr>
          <a:xfrm>
            <a:off x="6931025" y="6235526"/>
            <a:ext cx="2106613" cy="249299"/>
          </a:xfrm>
        </p:spPr>
        <p:txBody>
          <a:bodyPr lIns="0" tIns="0" rIns="0" bIns="0" anchor="ctr" anchorCtr="0">
            <a:spAutoFit/>
          </a:bodyPr>
          <a:lstStyle>
            <a:lvl1pPr marL="0" indent="0">
              <a:buFontTx/>
              <a:buNone/>
              <a:defRPr sz="900" b="0" i="0" cap="all" baseline="0">
                <a:solidFill>
                  <a:schemeClr val="accent1"/>
                </a:solidFill>
              </a:defRPr>
            </a:lvl1pPr>
            <a:lvl2pPr marL="457200" indent="0">
              <a:buFontTx/>
              <a:buNone/>
              <a:defRPr sz="900" b="1" i="0" cap="all" baseline="0">
                <a:solidFill>
                  <a:schemeClr val="accent1"/>
                </a:solidFill>
              </a:defRPr>
            </a:lvl2pPr>
            <a:lvl3pPr marL="914400" indent="0">
              <a:buFontTx/>
              <a:buNone/>
              <a:defRPr sz="900" b="1" i="0" cap="all" baseline="0">
                <a:solidFill>
                  <a:schemeClr val="accent1"/>
                </a:solidFill>
              </a:defRPr>
            </a:lvl3pPr>
            <a:lvl4pPr marL="1371600" indent="0">
              <a:buFontTx/>
              <a:buNone/>
              <a:defRPr sz="900" b="1" i="0" cap="all" baseline="0">
                <a:solidFill>
                  <a:schemeClr val="accent1"/>
                </a:solidFill>
              </a:defRPr>
            </a:lvl4pPr>
            <a:lvl5pPr marL="1828800" indent="0">
              <a:buFontTx/>
              <a:buNone/>
              <a:defRPr sz="900" b="1" i="0" cap="all" baseline="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78637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9800" t="8602" r="9676" b="1437"/>
          <a:stretch/>
        </p:blipFill>
        <p:spPr>
          <a:xfrm>
            <a:off x="119270" y="106017"/>
            <a:ext cx="8931619" cy="6652360"/>
          </a:xfrm>
          <a:prstGeom prst="rect">
            <a:avLst/>
          </a:prstGeom>
        </p:spPr>
      </p:pic>
      <p:sp>
        <p:nvSpPr>
          <p:cNvPr id="8" name="Right Triangle 7"/>
          <p:cNvSpPr/>
          <p:nvPr userDrawn="1"/>
        </p:nvSpPr>
        <p:spPr>
          <a:xfrm rot="16200000">
            <a:off x="2749515" y="472626"/>
            <a:ext cx="4965218" cy="780553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45819" y="5990653"/>
            <a:ext cx="2998304" cy="498598"/>
          </a:xfrm>
        </p:spPr>
        <p:txBody>
          <a:bodyPr wrap="square" lIns="0" tIns="0" rIns="0" bIns="0" anchor="ctr" anchorCtr="0">
            <a:spAutoFit/>
          </a:bodyPr>
          <a:lstStyle>
            <a:lvl1pPr algn="l">
              <a:defRPr sz="1800" b="1" baseline="0">
                <a:solidFill>
                  <a:schemeClr val="accent1"/>
                </a:solidFill>
              </a:defRPr>
            </a:lvl1pPr>
          </a:lstStyle>
          <a:p>
            <a:r>
              <a:rPr lang="en-US"/>
              <a:t>Click to edit Master 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45819" y="5232718"/>
            <a:ext cx="2039116" cy="198120"/>
          </a:xfrm>
          <a:prstGeom prst="rect">
            <a:avLst/>
          </a:prstGeom>
        </p:spPr>
      </p:pic>
      <p:cxnSp>
        <p:nvCxnSpPr>
          <p:cNvPr id="11" name="Straight Connector 10"/>
          <p:cNvCxnSpPr/>
          <p:nvPr userDrawn="1"/>
        </p:nvCxnSpPr>
        <p:spPr>
          <a:xfrm>
            <a:off x="4345819" y="5679421"/>
            <a:ext cx="479818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581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5885" y="307507"/>
            <a:ext cx="7886700" cy="221599"/>
          </a:xfrm>
        </p:spPr>
        <p:txBody>
          <a:bodyPr lIns="0" tIns="0" rIns="0" bIns="0">
            <a:spAutoFit/>
          </a:bodyPr>
          <a:lstStyle>
            <a:lvl1pPr>
              <a:defRPr sz="1600" b="1" i="0" baseline="0">
                <a:solidFill>
                  <a:schemeClr val="accent1"/>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445387" y="6599483"/>
            <a:ext cx="2057400" cy="138499"/>
          </a:xfrm>
        </p:spPr>
        <p:txBody>
          <a:bodyPr lIns="0" tIns="0" rIns="0" bIns="0">
            <a:spAutoFit/>
          </a:bodyPr>
          <a:lstStyle>
            <a:lvl1pPr>
              <a:defRPr sz="900"/>
            </a:lvl1pPr>
          </a:lstStyle>
          <a:p>
            <a:fld id="{9F5F82A2-7833-4BAA-A835-199CEEEB6099}" type="slidenum">
              <a:rPr lang="en-US" smtClean="0"/>
              <a:pPr/>
              <a:t>‹#›</a:t>
            </a:fld>
            <a:endParaRPr lang="en-US"/>
          </a:p>
        </p:txBody>
      </p:sp>
      <p:sp>
        <p:nvSpPr>
          <p:cNvPr id="8" name="Text Placeholder 7"/>
          <p:cNvSpPr>
            <a:spLocks noGrp="1"/>
          </p:cNvSpPr>
          <p:nvPr>
            <p:ph type="body" sz="quarter" idx="13"/>
          </p:nvPr>
        </p:nvSpPr>
        <p:spPr>
          <a:xfrm>
            <a:off x="535885" y="981183"/>
            <a:ext cx="3810000" cy="1055674"/>
          </a:xfrm>
        </p:spPr>
        <p:txBody>
          <a:bodyPr lIns="0" tIns="0" rIns="0" bIns="0">
            <a:spAutoFit/>
          </a:bodyPr>
          <a:lstStyle>
            <a:lvl1pPr marL="0" indent="0">
              <a:spcBef>
                <a:spcPts val="0"/>
              </a:spcBef>
              <a:buClr>
                <a:srgbClr val="4D4D4D"/>
              </a:buClr>
              <a:buFontTx/>
              <a:buNone/>
              <a:defRPr sz="1400" b="1" i="0" baseline="0">
                <a:solidFill>
                  <a:schemeClr val="accent1"/>
                </a:solidFill>
              </a:defRPr>
            </a:lvl1pPr>
            <a:lvl2pPr marL="182880" indent="-182880">
              <a:lnSpc>
                <a:spcPct val="100000"/>
              </a:lnSpc>
              <a:spcBef>
                <a:spcPts val="0"/>
              </a:spcBef>
              <a:buClr>
                <a:srgbClr val="4D4D4D"/>
              </a:buClr>
              <a:defRPr sz="1400" baseline="0"/>
            </a:lvl2pPr>
            <a:lvl3pPr marL="182880" indent="-182880">
              <a:lnSpc>
                <a:spcPct val="100000"/>
              </a:lnSpc>
              <a:spcBef>
                <a:spcPts val="0"/>
              </a:spcBef>
              <a:buClr>
                <a:srgbClr val="4D4D4D"/>
              </a:buClr>
              <a:defRPr sz="1400" baseline="0"/>
            </a:lvl3pPr>
            <a:lvl4pPr marL="182880" indent="-182880">
              <a:lnSpc>
                <a:spcPct val="100000"/>
              </a:lnSpc>
              <a:spcBef>
                <a:spcPts val="0"/>
              </a:spcBef>
              <a:buClr>
                <a:srgbClr val="4D4D4D"/>
              </a:buClr>
              <a:defRPr sz="1400" baseline="0"/>
            </a:lvl4pPr>
            <a:lvl5pPr marL="182880" indent="-182880">
              <a:lnSpc>
                <a:spcPct val="100000"/>
              </a:lnSpc>
              <a:spcBef>
                <a:spcPts val="0"/>
              </a:spcBef>
              <a:buClr>
                <a:srgbClr val="4D4D4D"/>
              </a:buClr>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4" hasCustomPrompt="1"/>
          </p:nvPr>
        </p:nvSpPr>
        <p:spPr>
          <a:xfrm>
            <a:off x="4783275" y="1007165"/>
            <a:ext cx="3719512" cy="5141223"/>
          </a:xfrm>
        </p:spPr>
        <p:txBody>
          <a:bodyPr lIns="0" tIns="0" rIns="0" bIns="0"/>
          <a:lstStyle>
            <a:lvl1pPr marL="0" indent="0">
              <a:buFontTx/>
              <a:buNone/>
              <a:defRPr baseline="0">
                <a:solidFill>
                  <a:schemeClr val="accent1"/>
                </a:solidFill>
              </a:defRPr>
            </a:lvl1pPr>
          </a:lstStyle>
          <a:p>
            <a:r>
              <a:rPr lang="en-US"/>
              <a:t>Image/Map</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5885" y="6612735"/>
            <a:ext cx="1152146" cy="112776"/>
          </a:xfrm>
          <a:prstGeom prst="rect">
            <a:avLst/>
          </a:prstGeom>
        </p:spPr>
      </p:pic>
      <p:cxnSp>
        <p:nvCxnSpPr>
          <p:cNvPr id="13" name="Straight Connector 12"/>
          <p:cNvCxnSpPr/>
          <p:nvPr userDrawn="1"/>
        </p:nvCxnSpPr>
        <p:spPr>
          <a:xfrm>
            <a:off x="535885" y="6453809"/>
            <a:ext cx="79669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35885" y="675861"/>
            <a:ext cx="7966902"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273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5885" y="307507"/>
            <a:ext cx="7886700" cy="221599"/>
          </a:xfrm>
        </p:spPr>
        <p:txBody>
          <a:bodyPr lIns="0" tIns="0" rIns="0" bIns="0">
            <a:spAutoFit/>
          </a:bodyPr>
          <a:lstStyle>
            <a:lvl1pPr>
              <a:defRPr sz="1600" b="1" i="0" baseline="0">
                <a:solidFill>
                  <a:schemeClr val="accent1"/>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445387" y="6599483"/>
            <a:ext cx="2057400" cy="138499"/>
          </a:xfrm>
        </p:spPr>
        <p:txBody>
          <a:bodyPr lIns="0" tIns="0" rIns="0" bIns="0">
            <a:spAutoFit/>
          </a:bodyPr>
          <a:lstStyle>
            <a:lvl1pPr>
              <a:defRPr sz="900"/>
            </a:lvl1pPr>
          </a:lstStyle>
          <a:p>
            <a:fld id="{9F5F82A2-7833-4BAA-A835-199CEEEB6099}"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5885" y="6612735"/>
            <a:ext cx="1152146" cy="112776"/>
          </a:xfrm>
          <a:prstGeom prst="rect">
            <a:avLst/>
          </a:prstGeom>
        </p:spPr>
      </p:pic>
      <p:cxnSp>
        <p:nvCxnSpPr>
          <p:cNvPr id="14" name="Straight Connector 13"/>
          <p:cNvCxnSpPr/>
          <p:nvPr userDrawn="1"/>
        </p:nvCxnSpPr>
        <p:spPr>
          <a:xfrm>
            <a:off x="535885" y="675861"/>
            <a:ext cx="7966902"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3" hasCustomPrompt="1"/>
          </p:nvPr>
        </p:nvSpPr>
        <p:spPr>
          <a:xfrm>
            <a:off x="4781179" y="1005840"/>
            <a:ext cx="3721608" cy="5138928"/>
          </a:xfrm>
        </p:spPr>
        <p:txBody>
          <a:bodyPr lIns="0" tIns="0" rIns="0" bIns="0"/>
          <a:lstStyle>
            <a:lvl1pPr marL="0" indent="0">
              <a:buClr>
                <a:schemeClr val="accent1"/>
              </a:buClr>
              <a:buFontTx/>
              <a:buNone/>
              <a:defRPr baseline="0">
                <a:solidFill>
                  <a:schemeClr val="accent1"/>
                </a:solidFill>
              </a:defRPr>
            </a:lvl1pPr>
            <a:lvl2pPr marL="457200" indent="0">
              <a:buClr>
                <a:schemeClr val="accent1"/>
              </a:buClr>
              <a:buFontTx/>
              <a:buNone/>
              <a:defRPr/>
            </a:lvl2pPr>
            <a:lvl3pPr marL="914400" indent="0">
              <a:buClr>
                <a:schemeClr val="accent1"/>
              </a:buClr>
              <a:buFontTx/>
              <a:buNone/>
              <a:defRPr/>
            </a:lvl3pPr>
            <a:lvl4pPr marL="1371600" indent="0">
              <a:buClr>
                <a:schemeClr val="accent1"/>
              </a:buClr>
              <a:buFontTx/>
              <a:buNone/>
              <a:defRPr/>
            </a:lvl4pPr>
            <a:lvl5pPr marL="1828800" indent="0">
              <a:buClr>
                <a:schemeClr val="accent1"/>
              </a:buClr>
              <a:buFontTx/>
              <a:buNone/>
              <a:defRPr/>
            </a:lvl5pPr>
          </a:lstStyle>
          <a:p>
            <a:pPr lvl="0"/>
            <a:r>
              <a:rPr lang="en-US"/>
              <a:t>Chart/Image</a:t>
            </a:r>
          </a:p>
        </p:txBody>
      </p:sp>
      <p:sp>
        <p:nvSpPr>
          <p:cNvPr id="12" name="Content Placeholder 3"/>
          <p:cNvSpPr>
            <a:spLocks noGrp="1"/>
          </p:cNvSpPr>
          <p:nvPr>
            <p:ph sz="quarter" idx="14" hasCustomPrompt="1"/>
          </p:nvPr>
        </p:nvSpPr>
        <p:spPr>
          <a:xfrm>
            <a:off x="535885" y="1005840"/>
            <a:ext cx="3721608" cy="5138928"/>
          </a:xfrm>
        </p:spPr>
        <p:txBody>
          <a:bodyPr lIns="0" tIns="0" rIns="0" bIns="0"/>
          <a:lstStyle>
            <a:lvl1pPr marL="0" indent="0">
              <a:buClr>
                <a:schemeClr val="accent1"/>
              </a:buClr>
              <a:buFontTx/>
              <a:buNone/>
              <a:defRPr baseline="0">
                <a:solidFill>
                  <a:schemeClr val="accent1"/>
                </a:solidFill>
              </a:defRPr>
            </a:lvl1pPr>
            <a:lvl2pPr marL="457200" indent="0">
              <a:buClr>
                <a:schemeClr val="accent1"/>
              </a:buClr>
              <a:buFontTx/>
              <a:buNone/>
              <a:defRPr/>
            </a:lvl2pPr>
            <a:lvl3pPr marL="914400" indent="0">
              <a:buClr>
                <a:schemeClr val="accent1"/>
              </a:buClr>
              <a:buFontTx/>
              <a:buNone/>
              <a:defRPr/>
            </a:lvl3pPr>
            <a:lvl4pPr marL="1371600" indent="0">
              <a:buClr>
                <a:schemeClr val="accent1"/>
              </a:buClr>
              <a:buFontTx/>
              <a:buNone/>
              <a:defRPr/>
            </a:lvl4pPr>
            <a:lvl5pPr marL="1828800" indent="0">
              <a:buClr>
                <a:schemeClr val="accent1"/>
              </a:buClr>
              <a:buFontTx/>
              <a:buNone/>
              <a:defRPr/>
            </a:lvl5pPr>
          </a:lstStyle>
          <a:p>
            <a:pPr lvl="0"/>
            <a:r>
              <a:rPr lang="en-US"/>
              <a:t>Chart/Image</a:t>
            </a:r>
          </a:p>
        </p:txBody>
      </p:sp>
      <p:cxnSp>
        <p:nvCxnSpPr>
          <p:cNvPr id="9" name="Straight Connector 8"/>
          <p:cNvCxnSpPr/>
          <p:nvPr userDrawn="1"/>
        </p:nvCxnSpPr>
        <p:spPr>
          <a:xfrm>
            <a:off x="535885" y="6453809"/>
            <a:ext cx="796690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63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5885" y="307507"/>
            <a:ext cx="7886700" cy="221599"/>
          </a:xfrm>
        </p:spPr>
        <p:txBody>
          <a:bodyPr lIns="0" tIns="0" rIns="0" bIns="0">
            <a:spAutoFit/>
          </a:bodyPr>
          <a:lstStyle>
            <a:lvl1pPr>
              <a:defRPr sz="1600" b="1" i="0" baseline="0">
                <a:solidFill>
                  <a:schemeClr val="accent1"/>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445387" y="6599483"/>
            <a:ext cx="2057400" cy="138499"/>
          </a:xfrm>
        </p:spPr>
        <p:txBody>
          <a:bodyPr lIns="0" tIns="0" rIns="0" bIns="0">
            <a:spAutoFit/>
          </a:bodyPr>
          <a:lstStyle>
            <a:lvl1pPr>
              <a:defRPr sz="900"/>
            </a:lvl1pPr>
          </a:lstStyle>
          <a:p>
            <a:fld id="{9F5F82A2-7833-4BAA-A835-199CEEEB6099}"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5885" y="6612735"/>
            <a:ext cx="1152146" cy="112776"/>
          </a:xfrm>
          <a:prstGeom prst="rect">
            <a:avLst/>
          </a:prstGeom>
        </p:spPr>
      </p:pic>
      <p:cxnSp>
        <p:nvCxnSpPr>
          <p:cNvPr id="14" name="Straight Connector 13"/>
          <p:cNvCxnSpPr/>
          <p:nvPr userDrawn="1"/>
        </p:nvCxnSpPr>
        <p:spPr>
          <a:xfrm>
            <a:off x="535885" y="675861"/>
            <a:ext cx="7966902"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sz="quarter" idx="14" hasCustomPrompt="1"/>
          </p:nvPr>
        </p:nvSpPr>
        <p:spPr>
          <a:xfrm>
            <a:off x="535885" y="1005840"/>
            <a:ext cx="7966902" cy="5138928"/>
          </a:xfrm>
        </p:spPr>
        <p:txBody>
          <a:bodyPr lIns="0" tIns="0" rIns="0" bIns="0"/>
          <a:lstStyle>
            <a:lvl1pPr marL="0" indent="0">
              <a:buClr>
                <a:schemeClr val="accent1"/>
              </a:buClr>
              <a:buFontTx/>
              <a:buNone/>
              <a:defRPr baseline="0">
                <a:solidFill>
                  <a:schemeClr val="accent1"/>
                </a:solidFill>
              </a:defRPr>
            </a:lvl1pPr>
            <a:lvl2pPr marL="457200" indent="0">
              <a:buClr>
                <a:schemeClr val="accent1"/>
              </a:buClr>
              <a:buFontTx/>
              <a:buNone/>
              <a:defRPr/>
            </a:lvl2pPr>
            <a:lvl3pPr marL="914400" indent="0">
              <a:buClr>
                <a:schemeClr val="accent1"/>
              </a:buClr>
              <a:buFontTx/>
              <a:buNone/>
              <a:defRPr/>
            </a:lvl3pPr>
            <a:lvl4pPr marL="1371600" indent="0">
              <a:buClr>
                <a:schemeClr val="accent1"/>
              </a:buClr>
              <a:buFontTx/>
              <a:buNone/>
              <a:defRPr/>
            </a:lvl4pPr>
            <a:lvl5pPr marL="1828800" indent="0">
              <a:buClr>
                <a:schemeClr val="accent1"/>
              </a:buClr>
              <a:buFontTx/>
              <a:buNone/>
              <a:defRPr/>
            </a:lvl5pPr>
          </a:lstStyle>
          <a:p>
            <a:pPr lvl="0"/>
            <a:r>
              <a:rPr lang="en-US"/>
              <a:t>Chart/Image</a:t>
            </a:r>
          </a:p>
        </p:txBody>
      </p:sp>
      <p:cxnSp>
        <p:nvCxnSpPr>
          <p:cNvPr id="8" name="Straight Connector 7"/>
          <p:cNvCxnSpPr/>
          <p:nvPr userDrawn="1"/>
        </p:nvCxnSpPr>
        <p:spPr>
          <a:xfrm>
            <a:off x="535885" y="6453809"/>
            <a:ext cx="796690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14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5885" y="307507"/>
            <a:ext cx="7886700" cy="221599"/>
          </a:xfrm>
        </p:spPr>
        <p:txBody>
          <a:bodyPr lIns="0" tIns="0" rIns="0" bIns="0">
            <a:spAutoFit/>
          </a:bodyPr>
          <a:lstStyle>
            <a:lvl1pPr>
              <a:defRPr sz="1600" b="1" i="0" baseline="0">
                <a:solidFill>
                  <a:schemeClr val="accent1"/>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445387" y="6599483"/>
            <a:ext cx="2057400" cy="138499"/>
          </a:xfrm>
        </p:spPr>
        <p:txBody>
          <a:bodyPr lIns="0" tIns="0" rIns="0" bIns="0">
            <a:spAutoFit/>
          </a:bodyPr>
          <a:lstStyle>
            <a:lvl1pPr>
              <a:defRPr sz="900"/>
            </a:lvl1pPr>
          </a:lstStyle>
          <a:p>
            <a:fld id="{9F5F82A2-7833-4BAA-A835-199CEEEB6099}" type="slidenum">
              <a:rPr lang="en-US" smtClean="0"/>
              <a:pPr/>
              <a:t>‹#›</a:t>
            </a:fld>
            <a:endParaRPr lang="en-US"/>
          </a:p>
        </p:txBody>
      </p:sp>
      <p:sp>
        <p:nvSpPr>
          <p:cNvPr id="8" name="Text Placeholder 7"/>
          <p:cNvSpPr>
            <a:spLocks noGrp="1"/>
          </p:cNvSpPr>
          <p:nvPr>
            <p:ph type="body" sz="quarter" idx="13"/>
          </p:nvPr>
        </p:nvSpPr>
        <p:spPr>
          <a:xfrm>
            <a:off x="535885" y="981183"/>
            <a:ext cx="3810000" cy="1055674"/>
          </a:xfrm>
        </p:spPr>
        <p:txBody>
          <a:bodyPr lIns="0" tIns="0" rIns="0" bIns="0">
            <a:spAutoFit/>
          </a:bodyPr>
          <a:lstStyle>
            <a:lvl1pPr marL="0" indent="0">
              <a:spcBef>
                <a:spcPts val="0"/>
              </a:spcBef>
              <a:buClr>
                <a:srgbClr val="4D4D4D"/>
              </a:buClr>
              <a:buFontTx/>
              <a:buNone/>
              <a:defRPr sz="1400" b="1" i="0" baseline="0">
                <a:solidFill>
                  <a:schemeClr val="accent1"/>
                </a:solidFill>
              </a:defRPr>
            </a:lvl1pPr>
            <a:lvl2pPr marL="182880" indent="-182880">
              <a:lnSpc>
                <a:spcPct val="100000"/>
              </a:lnSpc>
              <a:spcBef>
                <a:spcPts val="0"/>
              </a:spcBef>
              <a:buClr>
                <a:srgbClr val="4D4D4D"/>
              </a:buClr>
              <a:defRPr sz="1400" baseline="0"/>
            </a:lvl2pPr>
            <a:lvl3pPr marL="182880" indent="-182880">
              <a:lnSpc>
                <a:spcPct val="100000"/>
              </a:lnSpc>
              <a:spcBef>
                <a:spcPts val="0"/>
              </a:spcBef>
              <a:buClr>
                <a:srgbClr val="4D4D4D"/>
              </a:buClr>
              <a:defRPr sz="1400" baseline="0"/>
            </a:lvl3pPr>
            <a:lvl4pPr marL="182880" indent="-182880">
              <a:lnSpc>
                <a:spcPct val="100000"/>
              </a:lnSpc>
              <a:spcBef>
                <a:spcPts val="0"/>
              </a:spcBef>
              <a:buClr>
                <a:srgbClr val="4D4D4D"/>
              </a:buClr>
              <a:defRPr sz="1400" baseline="0"/>
            </a:lvl4pPr>
            <a:lvl5pPr marL="182880" indent="-182880">
              <a:lnSpc>
                <a:spcPct val="100000"/>
              </a:lnSpc>
              <a:spcBef>
                <a:spcPts val="0"/>
              </a:spcBef>
              <a:buClr>
                <a:srgbClr val="4D4D4D"/>
              </a:buClr>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5885" y="6612735"/>
            <a:ext cx="1152146" cy="112776"/>
          </a:xfrm>
          <a:prstGeom prst="rect">
            <a:avLst/>
          </a:prstGeom>
        </p:spPr>
      </p:pic>
      <p:cxnSp>
        <p:nvCxnSpPr>
          <p:cNvPr id="14" name="Straight Connector 13"/>
          <p:cNvCxnSpPr/>
          <p:nvPr userDrawn="1"/>
        </p:nvCxnSpPr>
        <p:spPr>
          <a:xfrm>
            <a:off x="535885" y="675861"/>
            <a:ext cx="7966902"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4"/>
          </p:nvPr>
        </p:nvSpPr>
        <p:spPr>
          <a:xfrm>
            <a:off x="4612585" y="981183"/>
            <a:ext cx="3810000" cy="1055674"/>
          </a:xfrm>
        </p:spPr>
        <p:txBody>
          <a:bodyPr lIns="0" tIns="0" rIns="0" bIns="0">
            <a:spAutoFit/>
          </a:bodyPr>
          <a:lstStyle>
            <a:lvl1pPr marL="0" indent="0">
              <a:spcBef>
                <a:spcPts val="0"/>
              </a:spcBef>
              <a:buClr>
                <a:srgbClr val="4D4D4D"/>
              </a:buClr>
              <a:buFontTx/>
              <a:buNone/>
              <a:defRPr sz="1400" b="1" i="0" baseline="0">
                <a:solidFill>
                  <a:schemeClr val="accent1"/>
                </a:solidFill>
              </a:defRPr>
            </a:lvl1pPr>
            <a:lvl2pPr marL="182880" indent="-182880">
              <a:lnSpc>
                <a:spcPct val="100000"/>
              </a:lnSpc>
              <a:spcBef>
                <a:spcPts val="0"/>
              </a:spcBef>
              <a:buClr>
                <a:srgbClr val="4D4D4D"/>
              </a:buClr>
              <a:defRPr sz="1400" baseline="0"/>
            </a:lvl2pPr>
            <a:lvl3pPr marL="182880" indent="-182880">
              <a:lnSpc>
                <a:spcPct val="100000"/>
              </a:lnSpc>
              <a:spcBef>
                <a:spcPts val="0"/>
              </a:spcBef>
              <a:buClr>
                <a:srgbClr val="4D4D4D"/>
              </a:buClr>
              <a:defRPr sz="1400" baseline="0"/>
            </a:lvl3pPr>
            <a:lvl4pPr marL="182880" indent="-182880">
              <a:lnSpc>
                <a:spcPct val="100000"/>
              </a:lnSpc>
              <a:spcBef>
                <a:spcPts val="0"/>
              </a:spcBef>
              <a:buClr>
                <a:srgbClr val="4D4D4D"/>
              </a:buClr>
              <a:defRPr sz="1400" baseline="0"/>
            </a:lvl4pPr>
            <a:lvl5pPr marL="182880" indent="-182880">
              <a:lnSpc>
                <a:spcPct val="100000"/>
              </a:lnSpc>
              <a:spcBef>
                <a:spcPts val="0"/>
              </a:spcBef>
              <a:buClr>
                <a:srgbClr val="4D4D4D"/>
              </a:buClr>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535885" y="6453809"/>
            <a:ext cx="796690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45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5885" y="307507"/>
            <a:ext cx="7886700" cy="221599"/>
          </a:xfrm>
        </p:spPr>
        <p:txBody>
          <a:bodyPr lIns="0" tIns="0" rIns="0" bIns="0">
            <a:spAutoFit/>
          </a:bodyPr>
          <a:lstStyle>
            <a:lvl1pPr>
              <a:defRPr sz="1600" b="1" i="0" baseline="0">
                <a:solidFill>
                  <a:schemeClr val="accent1"/>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445387" y="6599483"/>
            <a:ext cx="2057400" cy="138499"/>
          </a:xfrm>
        </p:spPr>
        <p:txBody>
          <a:bodyPr lIns="0" tIns="0" rIns="0" bIns="0">
            <a:spAutoFit/>
          </a:bodyPr>
          <a:lstStyle>
            <a:lvl1pPr>
              <a:defRPr sz="900"/>
            </a:lvl1pPr>
          </a:lstStyle>
          <a:p>
            <a:fld id="{9F5F82A2-7833-4BAA-A835-199CEEEB6099}" type="slidenum">
              <a:rPr lang="en-US" smtClean="0"/>
              <a:pPr/>
              <a:t>‹#›</a:t>
            </a:fld>
            <a:endParaRPr lang="en-US"/>
          </a:p>
        </p:txBody>
      </p:sp>
      <p:sp>
        <p:nvSpPr>
          <p:cNvPr id="8" name="Text Placeholder 7"/>
          <p:cNvSpPr>
            <a:spLocks noGrp="1"/>
          </p:cNvSpPr>
          <p:nvPr>
            <p:ph type="body" sz="quarter" idx="13"/>
          </p:nvPr>
        </p:nvSpPr>
        <p:spPr>
          <a:xfrm>
            <a:off x="535885" y="981183"/>
            <a:ext cx="7886700" cy="1055674"/>
          </a:xfrm>
        </p:spPr>
        <p:txBody>
          <a:bodyPr wrap="square" lIns="0" tIns="0" rIns="0" bIns="0">
            <a:spAutoFit/>
          </a:bodyPr>
          <a:lstStyle>
            <a:lvl1pPr marL="0" indent="0">
              <a:spcBef>
                <a:spcPts val="0"/>
              </a:spcBef>
              <a:buClr>
                <a:srgbClr val="4D4D4D"/>
              </a:buClr>
              <a:buFontTx/>
              <a:buNone/>
              <a:defRPr sz="1400" b="1" i="0" baseline="0">
                <a:solidFill>
                  <a:schemeClr val="accent1"/>
                </a:solidFill>
              </a:defRPr>
            </a:lvl1pPr>
            <a:lvl2pPr marL="182880" indent="-182880">
              <a:lnSpc>
                <a:spcPct val="100000"/>
              </a:lnSpc>
              <a:spcBef>
                <a:spcPts val="0"/>
              </a:spcBef>
              <a:buClr>
                <a:srgbClr val="4D4D4D"/>
              </a:buClr>
              <a:defRPr sz="1400" baseline="0"/>
            </a:lvl2pPr>
            <a:lvl3pPr marL="182880" indent="-182880">
              <a:lnSpc>
                <a:spcPct val="100000"/>
              </a:lnSpc>
              <a:spcBef>
                <a:spcPts val="0"/>
              </a:spcBef>
              <a:buClr>
                <a:srgbClr val="4D4D4D"/>
              </a:buClr>
              <a:defRPr sz="1400" baseline="0"/>
            </a:lvl3pPr>
            <a:lvl4pPr marL="182880" indent="-182880">
              <a:lnSpc>
                <a:spcPct val="100000"/>
              </a:lnSpc>
              <a:spcBef>
                <a:spcPts val="0"/>
              </a:spcBef>
              <a:buClr>
                <a:srgbClr val="4D4D4D"/>
              </a:buClr>
              <a:defRPr sz="1400" baseline="0"/>
            </a:lvl4pPr>
            <a:lvl5pPr marL="182880" indent="-182880">
              <a:lnSpc>
                <a:spcPct val="100000"/>
              </a:lnSpc>
              <a:spcBef>
                <a:spcPts val="0"/>
              </a:spcBef>
              <a:buClr>
                <a:srgbClr val="4D4D4D"/>
              </a:buClr>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5885" y="6612735"/>
            <a:ext cx="1152146" cy="112776"/>
          </a:xfrm>
          <a:prstGeom prst="rect">
            <a:avLst/>
          </a:prstGeom>
        </p:spPr>
      </p:pic>
      <p:cxnSp>
        <p:nvCxnSpPr>
          <p:cNvPr id="14" name="Straight Connector 13"/>
          <p:cNvCxnSpPr/>
          <p:nvPr userDrawn="1"/>
        </p:nvCxnSpPr>
        <p:spPr>
          <a:xfrm>
            <a:off x="535885" y="675861"/>
            <a:ext cx="796690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35885" y="6453809"/>
            <a:ext cx="796690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80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560D2-DE7B-4EF5-8C18-0221AE47F11B}" type="datetimeFigureOut">
              <a:rPr lang="en-US" smtClean="0"/>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5F82A2-7833-4BAA-A835-199CEEEB6099}" type="slidenum">
              <a:rPr lang="en-US" smtClean="0"/>
              <a:t>‹#›</a:t>
            </a:fld>
            <a:endParaRPr lang="en-US"/>
          </a:p>
        </p:txBody>
      </p:sp>
    </p:spTree>
    <p:extLst>
      <p:ext uri="{BB962C8B-B14F-4D97-AF65-F5344CB8AC3E}">
        <p14:creationId xmlns:p14="http://schemas.microsoft.com/office/powerpoint/2010/main" val="214205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aseline="0">
                <a:solidFill>
                  <a:schemeClr val="accent1"/>
                </a:solidFill>
              </a:defRPr>
            </a:lvl1pPr>
          </a:lstStyle>
          <a:p>
            <a:fld id="{079560D2-DE7B-4EF5-8C18-0221AE47F11B}" type="datetimeFigureOut">
              <a:rPr lang="en-US" smtClean="0"/>
              <a:pPr/>
              <a:t>9/21/2022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aseline="0">
                <a:solidFill>
                  <a:schemeClr val="accent1"/>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aseline="0">
                <a:solidFill>
                  <a:schemeClr val="accent1"/>
                </a:solidFill>
              </a:defRPr>
            </a:lvl1pPr>
          </a:lstStyle>
          <a:p>
            <a:fld id="{9F5F82A2-7833-4BAA-A835-199CEEEB6099}" type="slidenum">
              <a:rPr lang="en-US" smtClean="0"/>
              <a:pPr/>
              <a:t>‹#›</a:t>
            </a:fld>
            <a:endParaRPr lang="en-US"/>
          </a:p>
        </p:txBody>
      </p:sp>
    </p:spTree>
    <p:extLst>
      <p:ext uri="{BB962C8B-B14F-4D97-AF65-F5344CB8AC3E}">
        <p14:creationId xmlns:p14="http://schemas.microsoft.com/office/powerpoint/2010/main" val="3032440713"/>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72" r:id="rId4"/>
    <p:sldLayoutId id="2147483673" r:id="rId5"/>
    <p:sldLayoutId id="2147483670" r:id="rId6"/>
    <p:sldLayoutId id="2147483671" r:id="rId7"/>
    <p:sldLayoutId id="2147483667" r:id="rId8"/>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4D4D4D"/>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4D4D4D"/>
        </a:buClr>
        <a:buFont typeface="Arial" panose="020B0604020202020204" pitchFamily="34" charset="0"/>
        <a:buChar char="•"/>
        <a:defRPr sz="2400" kern="1200">
          <a:solidFill>
            <a:srgbClr val="4D4D4D"/>
          </a:solidFill>
          <a:latin typeface="+mn-lt"/>
          <a:ea typeface="+mn-ea"/>
          <a:cs typeface="+mn-cs"/>
        </a:defRPr>
      </a:lvl2pPr>
      <a:lvl3pPr marL="1143000" indent="-228600" algn="l" defTabSz="914400" rtl="0" eaLnBrk="1" latinLnBrk="0" hangingPunct="1">
        <a:lnSpc>
          <a:spcPct val="90000"/>
        </a:lnSpc>
        <a:spcBef>
          <a:spcPts val="500"/>
        </a:spcBef>
        <a:buClr>
          <a:srgbClr val="4D4D4D"/>
        </a:buClr>
        <a:buFont typeface="Arial" panose="020B0604020202020204" pitchFamily="34" charset="0"/>
        <a:buChar char="•"/>
        <a:defRPr sz="2000" kern="1200">
          <a:solidFill>
            <a:srgbClr val="4D4D4D"/>
          </a:solidFill>
          <a:latin typeface="+mn-lt"/>
          <a:ea typeface="+mn-ea"/>
          <a:cs typeface="+mn-cs"/>
        </a:defRPr>
      </a:lvl3pPr>
      <a:lvl4pPr marL="1600200" indent="-228600" algn="l" defTabSz="914400" rtl="0" eaLnBrk="1" latinLnBrk="0" hangingPunct="1">
        <a:lnSpc>
          <a:spcPct val="90000"/>
        </a:lnSpc>
        <a:spcBef>
          <a:spcPts val="500"/>
        </a:spcBef>
        <a:buClr>
          <a:srgbClr val="4D4D4D"/>
        </a:buClr>
        <a:buFont typeface="Arial" panose="020B0604020202020204" pitchFamily="34" charset="0"/>
        <a:buChar char="•"/>
        <a:defRPr sz="1800" kern="1200">
          <a:solidFill>
            <a:srgbClr val="4D4D4D"/>
          </a:solidFill>
          <a:latin typeface="+mn-lt"/>
          <a:ea typeface="+mn-ea"/>
          <a:cs typeface="+mn-cs"/>
        </a:defRPr>
      </a:lvl4pPr>
      <a:lvl5pPr marL="2057400" indent="-228600" algn="l" defTabSz="914400" rtl="0" eaLnBrk="1" latinLnBrk="0" hangingPunct="1">
        <a:lnSpc>
          <a:spcPct val="90000"/>
        </a:lnSpc>
        <a:spcBef>
          <a:spcPts val="500"/>
        </a:spcBef>
        <a:buClr>
          <a:srgbClr val="4D4D4D"/>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3"/>
          <p:cNvSpPr>
            <a:spLocks noGrp="1"/>
          </p:cNvSpPr>
          <p:nvPr/>
        </p:nvSpPr>
        <p:spPr>
          <a:xfrm>
            <a:off x="4353065" y="5584069"/>
            <a:ext cx="4583028" cy="249299"/>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1800" kern="1200" baseline="0">
                <a:solidFill>
                  <a:schemeClr val="accent1"/>
                </a:solidFill>
                <a:latin typeface="+mj-lt"/>
                <a:ea typeface="+mj-ea"/>
                <a:cs typeface="+mj-cs"/>
              </a:defRPr>
            </a:lvl1pPr>
          </a:lstStyle>
          <a:p>
            <a:r>
              <a:rPr lang="en-US" dirty="0"/>
              <a:t>Desks and Derricks: State of the Industry</a:t>
            </a:r>
          </a:p>
        </p:txBody>
      </p:sp>
      <p:sp>
        <p:nvSpPr>
          <p:cNvPr id="17" name="Date Placeholder 12"/>
          <p:cNvSpPr>
            <a:spLocks noGrp="1"/>
          </p:cNvSpPr>
          <p:nvPr/>
        </p:nvSpPr>
        <p:spPr>
          <a:xfrm>
            <a:off x="4353065" y="6147248"/>
            <a:ext cx="2057400" cy="138499"/>
          </a:xfrm>
          <a:prstGeom prst="rect">
            <a:avLst/>
          </a:prstGeom>
        </p:spPr>
        <p:txBody>
          <a:bodyPr vert="horz" lIns="0" tIns="0" rIns="0" bIns="0" rtlCol="0" anchor="ctr">
            <a:spAutoFit/>
          </a:bodyPr>
          <a:lstStyle>
            <a:defPPr>
              <a:defRPr lang="en-US"/>
            </a:defPPr>
            <a:lvl1pPr marL="0" algn="l" defTabSz="914400" rtl="0" eaLnBrk="1" latinLnBrk="0" hangingPunct="1">
              <a:defRPr sz="900" kern="1200" cap="all" spc="5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September 23, 2022</a:t>
            </a:r>
          </a:p>
        </p:txBody>
      </p:sp>
      <p:sp>
        <p:nvSpPr>
          <p:cNvPr id="18" name="Text Placeholder 14"/>
          <p:cNvSpPr>
            <a:spLocks noGrp="1"/>
          </p:cNvSpPr>
          <p:nvPr/>
        </p:nvSpPr>
        <p:spPr>
          <a:xfrm>
            <a:off x="6938270" y="6147248"/>
            <a:ext cx="2106613" cy="124650"/>
          </a:xfrm>
          <a:prstGeom prst="rect">
            <a:avLst/>
          </a:prstGeom>
        </p:spPr>
        <p:txBody>
          <a:bodyPr vert="horz" lIns="0" tIns="0" rIns="0" bIns="0" rtlCol="0" anchor="ctr" anchorCtr="0">
            <a:spAutoFit/>
          </a:bodyPr>
          <a:lstStyle>
            <a:lvl1pPr marL="0" indent="0" algn="l" defTabSz="914400" rtl="0" eaLnBrk="1" latinLnBrk="0" hangingPunct="1">
              <a:lnSpc>
                <a:spcPct val="90000"/>
              </a:lnSpc>
              <a:spcBef>
                <a:spcPts val="1000"/>
              </a:spcBef>
              <a:buClr>
                <a:srgbClr val="4D4D4D"/>
              </a:buClr>
              <a:buFontTx/>
              <a:buNone/>
              <a:defRPr sz="900" b="1" i="0" kern="1200" cap="all"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Clr>
                <a:srgbClr val="4D4D4D"/>
              </a:buClr>
              <a:buFontTx/>
              <a:buNone/>
              <a:defRPr sz="900" b="1" i="0" kern="1200" cap="all" baseline="0">
                <a:solidFill>
                  <a:schemeClr val="accent1"/>
                </a:solidFill>
                <a:latin typeface="+mn-lt"/>
                <a:ea typeface="+mn-ea"/>
                <a:cs typeface="+mn-cs"/>
              </a:defRPr>
            </a:lvl2pPr>
            <a:lvl3pPr marL="914400" indent="0" algn="l" defTabSz="914400" rtl="0" eaLnBrk="1" latinLnBrk="0" hangingPunct="1">
              <a:lnSpc>
                <a:spcPct val="90000"/>
              </a:lnSpc>
              <a:spcBef>
                <a:spcPts val="500"/>
              </a:spcBef>
              <a:buClr>
                <a:srgbClr val="4D4D4D"/>
              </a:buClr>
              <a:buFontTx/>
              <a:buNone/>
              <a:defRPr sz="900" b="1" i="0" kern="1200" cap="all" baseline="0">
                <a:solidFill>
                  <a:schemeClr val="accent1"/>
                </a:solidFill>
                <a:latin typeface="+mn-lt"/>
                <a:ea typeface="+mn-ea"/>
                <a:cs typeface="+mn-cs"/>
              </a:defRPr>
            </a:lvl3pPr>
            <a:lvl4pPr marL="1371600" indent="0" algn="l" defTabSz="914400" rtl="0" eaLnBrk="1" latinLnBrk="0" hangingPunct="1">
              <a:lnSpc>
                <a:spcPct val="90000"/>
              </a:lnSpc>
              <a:spcBef>
                <a:spcPts val="500"/>
              </a:spcBef>
              <a:buClr>
                <a:srgbClr val="4D4D4D"/>
              </a:buClr>
              <a:buFontTx/>
              <a:buNone/>
              <a:defRPr sz="900" b="1" i="0" kern="1200" cap="all" baseline="0">
                <a:solidFill>
                  <a:schemeClr val="accent1"/>
                </a:solidFill>
                <a:latin typeface="+mn-lt"/>
                <a:ea typeface="+mn-ea"/>
                <a:cs typeface="+mn-cs"/>
              </a:defRPr>
            </a:lvl4pPr>
            <a:lvl5pPr marL="1828800" indent="0" algn="l" defTabSz="914400" rtl="0" eaLnBrk="1" latinLnBrk="0" hangingPunct="1">
              <a:lnSpc>
                <a:spcPct val="90000"/>
              </a:lnSpc>
              <a:spcBef>
                <a:spcPts val="500"/>
              </a:spcBef>
              <a:buClr>
                <a:srgbClr val="4D4D4D"/>
              </a:buClr>
              <a:buFontTx/>
              <a:buNone/>
              <a:defRPr sz="900" b="1" i="0" kern="1200" cap="all"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Andrew Ritter Jr.</a:t>
            </a:r>
          </a:p>
        </p:txBody>
      </p:sp>
      <p:sp>
        <p:nvSpPr>
          <p:cNvPr id="19" name="Text Placeholder 15"/>
          <p:cNvSpPr>
            <a:spLocks noGrp="1"/>
          </p:cNvSpPr>
          <p:nvPr/>
        </p:nvSpPr>
        <p:spPr>
          <a:xfrm>
            <a:off x="6938272" y="6255307"/>
            <a:ext cx="1997822" cy="249299"/>
          </a:xfrm>
          <a:prstGeom prst="rect">
            <a:avLst/>
          </a:prstGeom>
        </p:spPr>
        <p:txBody>
          <a:bodyPr vert="horz" lIns="0" tIns="0" rIns="0" bIns="0" rtlCol="0" anchor="ctr" anchorCtr="0">
            <a:spAutoFit/>
          </a:bodyPr>
          <a:lstStyle>
            <a:lvl1pPr marL="0" indent="0" algn="l" defTabSz="914400" rtl="0" eaLnBrk="1" latinLnBrk="0" hangingPunct="1">
              <a:lnSpc>
                <a:spcPct val="90000"/>
              </a:lnSpc>
              <a:spcBef>
                <a:spcPts val="1000"/>
              </a:spcBef>
              <a:buClr>
                <a:srgbClr val="4D4D4D"/>
              </a:buClr>
              <a:buFontTx/>
              <a:buNone/>
              <a:defRPr sz="900" b="0" i="0" kern="1200" cap="all"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Clr>
                <a:srgbClr val="4D4D4D"/>
              </a:buClr>
              <a:buFontTx/>
              <a:buNone/>
              <a:defRPr sz="900" b="1" i="0" kern="1200" cap="all" baseline="0">
                <a:solidFill>
                  <a:schemeClr val="accent1"/>
                </a:solidFill>
                <a:latin typeface="+mn-lt"/>
                <a:ea typeface="+mn-ea"/>
                <a:cs typeface="+mn-cs"/>
              </a:defRPr>
            </a:lvl2pPr>
            <a:lvl3pPr marL="914400" indent="0" algn="l" defTabSz="914400" rtl="0" eaLnBrk="1" latinLnBrk="0" hangingPunct="1">
              <a:lnSpc>
                <a:spcPct val="90000"/>
              </a:lnSpc>
              <a:spcBef>
                <a:spcPts val="500"/>
              </a:spcBef>
              <a:buClr>
                <a:srgbClr val="4D4D4D"/>
              </a:buClr>
              <a:buFontTx/>
              <a:buNone/>
              <a:defRPr sz="900" b="1" i="0" kern="1200" cap="all" baseline="0">
                <a:solidFill>
                  <a:schemeClr val="accent1"/>
                </a:solidFill>
                <a:latin typeface="+mn-lt"/>
                <a:ea typeface="+mn-ea"/>
                <a:cs typeface="+mn-cs"/>
              </a:defRPr>
            </a:lvl3pPr>
            <a:lvl4pPr marL="1371600" indent="0" algn="l" defTabSz="914400" rtl="0" eaLnBrk="1" latinLnBrk="0" hangingPunct="1">
              <a:lnSpc>
                <a:spcPct val="90000"/>
              </a:lnSpc>
              <a:spcBef>
                <a:spcPts val="500"/>
              </a:spcBef>
              <a:buClr>
                <a:srgbClr val="4D4D4D"/>
              </a:buClr>
              <a:buFontTx/>
              <a:buNone/>
              <a:defRPr sz="900" b="1" i="0" kern="1200" cap="all" baseline="0">
                <a:solidFill>
                  <a:schemeClr val="accent1"/>
                </a:solidFill>
                <a:latin typeface="+mn-lt"/>
                <a:ea typeface="+mn-ea"/>
                <a:cs typeface="+mn-cs"/>
              </a:defRPr>
            </a:lvl4pPr>
            <a:lvl5pPr marL="1828800" indent="0" algn="l" defTabSz="914400" rtl="0" eaLnBrk="1" latinLnBrk="0" hangingPunct="1">
              <a:lnSpc>
                <a:spcPct val="90000"/>
              </a:lnSpc>
              <a:spcBef>
                <a:spcPts val="500"/>
              </a:spcBef>
              <a:buClr>
                <a:srgbClr val="4D4D4D"/>
              </a:buClr>
              <a:buFontTx/>
              <a:buNone/>
              <a:defRPr sz="900" b="1" i="0" kern="1200" cap="all"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VP – Legislative &amp; regulatory affairs, </a:t>
            </a:r>
            <a:r>
              <a:rPr lang="en-US" dirty="0" err="1"/>
              <a:t>appalachia</a:t>
            </a:r>
            <a:r>
              <a:rPr lang="en-US" dirty="0"/>
              <a:t>.</a:t>
            </a:r>
          </a:p>
        </p:txBody>
      </p:sp>
    </p:spTree>
    <p:extLst>
      <p:ext uri="{BB962C8B-B14F-4D97-AF65-F5344CB8AC3E}">
        <p14:creationId xmlns:p14="http://schemas.microsoft.com/office/powerpoint/2010/main" val="366620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012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EC228228-11F3-4D44-96C0-6CD2B0BA355B}"/>
              </a:ext>
            </a:extLst>
          </p:cNvPr>
          <p:cNvGraphicFramePr>
            <a:graphicFrameLocks/>
          </p:cNvGraphicFramePr>
          <p:nvPr/>
        </p:nvGraphicFramePr>
        <p:xfrm>
          <a:off x="535884" y="879567"/>
          <a:ext cx="7981099" cy="5573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9A732079-85EF-43BE-BB0B-C0EB5B460BC9}"/>
              </a:ext>
            </a:extLst>
          </p:cNvPr>
          <p:cNvGraphicFramePr>
            <a:graphicFrameLocks/>
          </p:cNvGraphicFramePr>
          <p:nvPr/>
        </p:nvGraphicFramePr>
        <p:xfrm>
          <a:off x="535884" y="879567"/>
          <a:ext cx="7981099" cy="528610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State of the Industry – Global Energy Consumption</a:t>
            </a:r>
          </a:p>
        </p:txBody>
      </p:sp>
      <p:sp>
        <p:nvSpPr>
          <p:cNvPr id="5" name="Rectangle 4">
            <a:extLst>
              <a:ext uri="{FF2B5EF4-FFF2-40B4-BE49-F238E27FC236}">
                <a16:creationId xmlns:a16="http://schemas.microsoft.com/office/drawing/2014/main" id="{CF65A87B-4280-48C5-8992-D3459463871B}"/>
              </a:ext>
            </a:extLst>
          </p:cNvPr>
          <p:cNvSpPr/>
          <p:nvPr/>
        </p:nvSpPr>
        <p:spPr>
          <a:xfrm>
            <a:off x="6645361" y="1328082"/>
            <a:ext cx="130588" cy="4423904"/>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6" name="Rectangle 5">
            <a:extLst>
              <a:ext uri="{FF2B5EF4-FFF2-40B4-BE49-F238E27FC236}">
                <a16:creationId xmlns:a16="http://schemas.microsoft.com/office/drawing/2014/main" id="{2568C661-6EBE-4E72-A7E3-C966EDEA95A4}"/>
              </a:ext>
            </a:extLst>
          </p:cNvPr>
          <p:cNvSpPr/>
          <p:nvPr/>
        </p:nvSpPr>
        <p:spPr>
          <a:xfrm>
            <a:off x="8173829" y="1328082"/>
            <a:ext cx="130587" cy="4423904"/>
          </a:xfrm>
          <a:prstGeom prst="rect">
            <a:avLst/>
          </a:prstGeom>
          <a:solidFill>
            <a:srgbClr val="FFFF00">
              <a:alpha val="25098"/>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 name="Rectangle 6">
            <a:extLst>
              <a:ext uri="{FF2B5EF4-FFF2-40B4-BE49-F238E27FC236}">
                <a16:creationId xmlns:a16="http://schemas.microsoft.com/office/drawing/2014/main" id="{35E68A77-01DD-4D61-9D42-73AB96FA8EA4}"/>
              </a:ext>
            </a:extLst>
          </p:cNvPr>
          <p:cNvSpPr/>
          <p:nvPr/>
        </p:nvSpPr>
        <p:spPr>
          <a:xfrm>
            <a:off x="4138988" y="1328082"/>
            <a:ext cx="130588" cy="4423904"/>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 name="Rectangle 7">
            <a:extLst>
              <a:ext uri="{FF2B5EF4-FFF2-40B4-BE49-F238E27FC236}">
                <a16:creationId xmlns:a16="http://schemas.microsoft.com/office/drawing/2014/main" id="{2CC6EBEB-DFF5-4D50-9431-A67090A77DA1}"/>
              </a:ext>
            </a:extLst>
          </p:cNvPr>
          <p:cNvSpPr/>
          <p:nvPr/>
        </p:nvSpPr>
        <p:spPr>
          <a:xfrm>
            <a:off x="2887198" y="1310666"/>
            <a:ext cx="130588" cy="4423904"/>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9" name="Rectangle 8">
            <a:extLst>
              <a:ext uri="{FF2B5EF4-FFF2-40B4-BE49-F238E27FC236}">
                <a16:creationId xmlns:a16="http://schemas.microsoft.com/office/drawing/2014/main" id="{915233B1-B3E1-4E77-9398-7A309BC2E585}"/>
              </a:ext>
            </a:extLst>
          </p:cNvPr>
          <p:cNvSpPr/>
          <p:nvPr/>
        </p:nvSpPr>
        <p:spPr>
          <a:xfrm>
            <a:off x="1895404" y="1328082"/>
            <a:ext cx="130588" cy="4423904"/>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4" name="Arrow: Right 13">
            <a:extLst>
              <a:ext uri="{FF2B5EF4-FFF2-40B4-BE49-F238E27FC236}">
                <a16:creationId xmlns:a16="http://schemas.microsoft.com/office/drawing/2014/main" id="{8BBE94A3-B0FB-469D-8568-0B8DD2D88259}"/>
              </a:ext>
            </a:extLst>
          </p:cNvPr>
          <p:cNvSpPr/>
          <p:nvPr/>
        </p:nvSpPr>
        <p:spPr>
          <a:xfrm rot="20307076">
            <a:off x="1113285" y="3668450"/>
            <a:ext cx="7515329" cy="40322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A6E5CAF-741C-4AA7-9B82-F7EFD86BB7AD}"/>
              </a:ext>
            </a:extLst>
          </p:cNvPr>
          <p:cNvSpPr txBox="1"/>
          <p:nvPr/>
        </p:nvSpPr>
        <p:spPr>
          <a:xfrm rot="20326597">
            <a:off x="3604966" y="3731563"/>
            <a:ext cx="2531968" cy="276999"/>
          </a:xfrm>
          <a:prstGeom prst="rect">
            <a:avLst/>
          </a:prstGeom>
          <a:noFill/>
        </p:spPr>
        <p:txBody>
          <a:bodyPr wrap="square" rtlCol="0" anchor="ctr">
            <a:spAutoFit/>
          </a:bodyPr>
          <a:lstStyle/>
          <a:p>
            <a:r>
              <a:rPr lang="en-US" sz="1200" b="1" dirty="0"/>
              <a:t>2.09% Average Growth Per Year</a:t>
            </a:r>
          </a:p>
        </p:txBody>
      </p:sp>
    </p:spTree>
    <p:extLst>
      <p:ext uri="{BB962C8B-B14F-4D97-AF65-F5344CB8AC3E}">
        <p14:creationId xmlns:p14="http://schemas.microsoft.com/office/powerpoint/2010/main" val="54772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19" grpId="0">
        <p:bldAsOne/>
      </p:bldGraphic>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4" grpId="0" animBg="1"/>
      <p:bldP spid="14" grpId="1" animBg="1"/>
      <p:bldP spid="17"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msung 28.2 cu. ft. French Door Refrigerator in Stainless Steel with  Autofill Water Pitcher RF28T5021SR">
            <a:extLst>
              <a:ext uri="{FF2B5EF4-FFF2-40B4-BE49-F238E27FC236}">
                <a16:creationId xmlns:a16="http://schemas.microsoft.com/office/drawing/2014/main" id="{41FEB314-D2BD-41D3-88F7-2D8448034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885" y="1715590"/>
            <a:ext cx="3775166" cy="37751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3BE65F1-109E-4F1E-A6DF-8B54DD3C3AF1}"/>
              </a:ext>
            </a:extLst>
          </p:cNvPr>
          <p:cNvSpPr>
            <a:spLocks noGrp="1"/>
          </p:cNvSpPr>
          <p:nvPr>
            <p:ph type="title"/>
          </p:nvPr>
        </p:nvSpPr>
        <p:spPr/>
        <p:txBody>
          <a:bodyPr/>
          <a:lstStyle/>
          <a:p>
            <a:r>
              <a:rPr lang="en-US" dirty="0"/>
              <a:t>State of the Industry - What is Fueling This Demand?</a:t>
            </a:r>
          </a:p>
        </p:txBody>
      </p:sp>
      <p:sp>
        <p:nvSpPr>
          <p:cNvPr id="4" name="TextBox 3">
            <a:extLst>
              <a:ext uri="{FF2B5EF4-FFF2-40B4-BE49-F238E27FC236}">
                <a16:creationId xmlns:a16="http://schemas.microsoft.com/office/drawing/2014/main" id="{D998066B-358F-4875-9DA0-04F06DEB55CC}"/>
              </a:ext>
            </a:extLst>
          </p:cNvPr>
          <p:cNvSpPr txBox="1"/>
          <p:nvPr/>
        </p:nvSpPr>
        <p:spPr>
          <a:xfrm>
            <a:off x="679269" y="1053737"/>
            <a:ext cx="7785462" cy="1754326"/>
          </a:xfrm>
          <a:prstGeom prst="rect">
            <a:avLst/>
          </a:prstGeom>
          <a:noFill/>
        </p:spPr>
        <p:txBody>
          <a:bodyPr wrap="square" rtlCol="0">
            <a:spAutoFit/>
          </a:bodyPr>
          <a:lstStyle/>
          <a:p>
            <a:pPr algn="ctr"/>
            <a:r>
              <a:rPr lang="en-US" dirty="0"/>
              <a:t>EVERYTHING</a:t>
            </a:r>
          </a:p>
          <a:p>
            <a:pPr algn="ctr"/>
            <a:endParaRPr lang="en-US" dirty="0"/>
          </a:p>
          <a:p>
            <a:pPr algn="ctr"/>
            <a:r>
              <a:rPr lang="en-US" dirty="0"/>
              <a:t>You can’t make something, move something, or grow something without energy. </a:t>
            </a:r>
          </a:p>
          <a:p>
            <a:endParaRPr lang="en-US" dirty="0"/>
          </a:p>
          <a:p>
            <a:endParaRPr lang="en-US" dirty="0"/>
          </a:p>
        </p:txBody>
      </p:sp>
      <p:pic>
        <p:nvPicPr>
          <p:cNvPr id="1028" name="Picture 4" descr="Smartphones - Shop All Android Phones | motorola">
            <a:extLst>
              <a:ext uri="{FF2B5EF4-FFF2-40B4-BE49-F238E27FC236}">
                <a16:creationId xmlns:a16="http://schemas.microsoft.com/office/drawing/2014/main" id="{B210FBCB-52BE-4818-8AE2-17ACBF6799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949" y="1541417"/>
            <a:ext cx="3775166" cy="3775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32E9F5-18B2-412F-9D58-7BB9B2D46DD8}"/>
              </a:ext>
            </a:extLst>
          </p:cNvPr>
          <p:cNvSpPr txBox="1"/>
          <p:nvPr/>
        </p:nvSpPr>
        <p:spPr>
          <a:xfrm>
            <a:off x="4500308" y="4998720"/>
            <a:ext cx="4107807" cy="923330"/>
          </a:xfrm>
          <a:prstGeom prst="rect">
            <a:avLst/>
          </a:prstGeom>
          <a:noFill/>
        </p:spPr>
        <p:txBody>
          <a:bodyPr wrap="square" rtlCol="0">
            <a:spAutoFit/>
          </a:bodyPr>
          <a:lstStyle/>
          <a:p>
            <a:pPr algn="ctr"/>
            <a:r>
              <a:rPr lang="en-US" dirty="0"/>
              <a:t>The average refrigerator weighs 1,000x more than the average smartphone.</a:t>
            </a:r>
          </a:p>
        </p:txBody>
      </p:sp>
      <p:sp>
        <p:nvSpPr>
          <p:cNvPr id="5" name="TextBox 4">
            <a:extLst>
              <a:ext uri="{FF2B5EF4-FFF2-40B4-BE49-F238E27FC236}">
                <a16:creationId xmlns:a16="http://schemas.microsoft.com/office/drawing/2014/main" id="{04AD3426-9E92-46A6-8F1F-E137DE8785A5}"/>
              </a:ext>
            </a:extLst>
          </p:cNvPr>
          <p:cNvSpPr txBox="1"/>
          <p:nvPr/>
        </p:nvSpPr>
        <p:spPr>
          <a:xfrm>
            <a:off x="535885" y="975360"/>
            <a:ext cx="7998515" cy="646331"/>
          </a:xfrm>
          <a:prstGeom prst="rect">
            <a:avLst/>
          </a:prstGeom>
          <a:noFill/>
        </p:spPr>
        <p:txBody>
          <a:bodyPr wrap="square" rtlCol="0">
            <a:spAutoFit/>
          </a:bodyPr>
          <a:lstStyle/>
          <a:p>
            <a:pPr algn="ctr"/>
            <a:r>
              <a:rPr lang="en-US" dirty="0"/>
              <a:t>It takes approximately the same amount of energy to make a smartphone as it does a refrigerator.</a:t>
            </a:r>
          </a:p>
        </p:txBody>
      </p:sp>
      <p:sp>
        <p:nvSpPr>
          <p:cNvPr id="6" name="TextBox 5">
            <a:extLst>
              <a:ext uri="{FF2B5EF4-FFF2-40B4-BE49-F238E27FC236}">
                <a16:creationId xmlns:a16="http://schemas.microsoft.com/office/drawing/2014/main" id="{7B115F4F-9921-491F-9781-104D1FCCBE57}"/>
              </a:ext>
            </a:extLst>
          </p:cNvPr>
          <p:cNvSpPr txBox="1"/>
          <p:nvPr/>
        </p:nvSpPr>
        <p:spPr>
          <a:xfrm>
            <a:off x="3393000" y="3443016"/>
            <a:ext cx="2171777" cy="646331"/>
          </a:xfrm>
          <a:prstGeom prst="rect">
            <a:avLst/>
          </a:prstGeom>
          <a:noFill/>
        </p:spPr>
        <p:txBody>
          <a:bodyPr wrap="square" rtlCol="0">
            <a:spAutoFit/>
          </a:bodyPr>
          <a:lstStyle/>
          <a:p>
            <a:pPr algn="ctr"/>
            <a:r>
              <a:rPr lang="en-US" dirty="0"/>
              <a:t>10x More Produced Annually</a:t>
            </a:r>
          </a:p>
        </p:txBody>
      </p:sp>
      <p:cxnSp>
        <p:nvCxnSpPr>
          <p:cNvPr id="8" name="Straight Arrow Connector 7">
            <a:extLst>
              <a:ext uri="{FF2B5EF4-FFF2-40B4-BE49-F238E27FC236}">
                <a16:creationId xmlns:a16="http://schemas.microsoft.com/office/drawing/2014/main" id="{1B0F5826-8A33-4BF2-BB09-B82D5B8286BF}"/>
              </a:ext>
            </a:extLst>
          </p:cNvPr>
          <p:cNvCxnSpPr>
            <a:cxnSpLocks/>
          </p:cNvCxnSpPr>
          <p:nvPr/>
        </p:nvCxnSpPr>
        <p:spPr>
          <a:xfrm>
            <a:off x="3535680" y="4089347"/>
            <a:ext cx="217714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BF5AF1B-1034-4299-B63D-8C1302914DFE}"/>
              </a:ext>
            </a:extLst>
          </p:cNvPr>
          <p:cNvSpPr txBox="1"/>
          <p:nvPr/>
        </p:nvSpPr>
        <p:spPr>
          <a:xfrm>
            <a:off x="5773783" y="6174377"/>
            <a:ext cx="2760617" cy="246221"/>
          </a:xfrm>
          <a:prstGeom prst="rect">
            <a:avLst/>
          </a:prstGeom>
          <a:noFill/>
        </p:spPr>
        <p:txBody>
          <a:bodyPr wrap="square" rtlCol="0">
            <a:spAutoFit/>
          </a:bodyPr>
          <a:lstStyle/>
          <a:p>
            <a:pPr algn="r"/>
            <a:r>
              <a:rPr lang="en-US" sz="1000" i="1" dirty="0"/>
              <a:t>WSJ, August 26, 2022</a:t>
            </a:r>
          </a:p>
        </p:txBody>
      </p:sp>
    </p:spTree>
    <p:extLst>
      <p:ext uri="{BB962C8B-B14F-4D97-AF65-F5344CB8AC3E}">
        <p14:creationId xmlns:p14="http://schemas.microsoft.com/office/powerpoint/2010/main" val="298025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decel="100000" fill="hold" nodeType="clickEffect">
                                  <p:stCondLst>
                                    <p:cond delay="0"/>
                                  </p:stCondLst>
                                  <p:childTnLst>
                                    <p:animScale>
                                      <p:cBhvr>
                                        <p:cTn id="20" dur="2000" fill="hold"/>
                                        <p:tgtEl>
                                          <p:spTgt spid="1026"/>
                                        </p:tgtEl>
                                      </p:cBhvr>
                                      <p:by x="150000" y="150000"/>
                                    </p:animScale>
                                  </p:childTnLst>
                                </p:cTn>
                              </p:par>
                              <p:par>
                                <p:cTn id="21" presetID="6" presetClass="emph" presetSubtype="0" decel="100000" fill="hold" nodeType="withEffect">
                                  <p:stCondLst>
                                    <p:cond delay="0"/>
                                  </p:stCondLst>
                                  <p:childTnLst>
                                    <p:animScale>
                                      <p:cBhvr>
                                        <p:cTn id="22" dur="2000" fill="hold"/>
                                        <p:tgtEl>
                                          <p:spTgt spid="1028"/>
                                        </p:tgtEl>
                                      </p:cBhvr>
                                      <p:by x="25000" y="25000"/>
                                    </p:animScale>
                                  </p:childTnLst>
                                </p:cTn>
                              </p:par>
                              <p:par>
                                <p:cTn id="23" presetID="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3"/>
                                        </p:tgtEl>
                                        <p:attrNameLst>
                                          <p:attrName>ppt_x</p:attrName>
                                        </p:attrNameLst>
                                      </p:cBhvr>
                                      <p:tavLst>
                                        <p:tav tm="0">
                                          <p:val>
                                            <p:strVal val="ppt_x"/>
                                          </p:val>
                                        </p:tav>
                                        <p:tav tm="100000">
                                          <p:val>
                                            <p:strVal val="ppt_x"/>
                                          </p:val>
                                        </p:tav>
                                      </p:tavLst>
                                    </p:anim>
                                    <p:anim calcmode="lin" valueType="num">
                                      <p:cBhvr additive="base">
                                        <p:cTn id="31" dur="500"/>
                                        <p:tgtEl>
                                          <p:spTgt spid="3"/>
                                        </p:tgtEl>
                                        <p:attrNameLst>
                                          <p:attrName>ppt_y</p:attrName>
                                        </p:attrNameLst>
                                      </p:cBhvr>
                                      <p:tavLst>
                                        <p:tav tm="0">
                                          <p:val>
                                            <p:strVal val="ppt_y"/>
                                          </p:val>
                                        </p:tav>
                                        <p:tav tm="100000">
                                          <p:val>
                                            <p:strVal val="1+ppt_h/2"/>
                                          </p:val>
                                        </p:tav>
                                      </p:tavLst>
                                    </p:anim>
                                    <p:set>
                                      <p:cBhvr>
                                        <p:cTn id="32" dur="1" fill="hold">
                                          <p:stCondLst>
                                            <p:cond delay="499"/>
                                          </p:stCondLst>
                                        </p:cTn>
                                        <p:tgtEl>
                                          <p:spTgt spid="3"/>
                                        </p:tgtEl>
                                        <p:attrNameLst>
                                          <p:attrName>style.visibility</p:attrName>
                                        </p:attrNameLst>
                                      </p:cBhvr>
                                      <p:to>
                                        <p:strVal val="hidden"/>
                                      </p:to>
                                    </p:set>
                                  </p:childTnLst>
                                </p:cTn>
                              </p:par>
                              <p:par>
                                <p:cTn id="33" presetID="6" presetClass="emph" presetSubtype="0" fill="hold" nodeType="withEffect">
                                  <p:stCondLst>
                                    <p:cond delay="0"/>
                                  </p:stCondLst>
                                  <p:childTnLst>
                                    <p:animScale>
                                      <p:cBhvr>
                                        <p:cTn id="34" dur="2000" fill="hold"/>
                                        <p:tgtEl>
                                          <p:spTgt spid="1028"/>
                                        </p:tgtEl>
                                      </p:cBhvr>
                                      <p:by x="400000" y="400000"/>
                                    </p:animScale>
                                  </p:childTnLst>
                                </p:cTn>
                              </p:par>
                              <p:par>
                                <p:cTn id="35" presetID="6" presetClass="emph" presetSubtype="0" fill="hold" nodeType="withEffect">
                                  <p:stCondLst>
                                    <p:cond delay="0"/>
                                  </p:stCondLst>
                                  <p:childTnLst>
                                    <p:animScale>
                                      <p:cBhvr>
                                        <p:cTn id="36" dur="2000" fill="hold"/>
                                        <p:tgtEl>
                                          <p:spTgt spid="1026"/>
                                        </p:tgtEl>
                                      </p:cBhvr>
                                      <p:by x="70000" y="70000"/>
                                    </p:animScale>
                                  </p:childTnLst>
                                </p:cTn>
                              </p:par>
                              <p:par>
                                <p:cTn id="37" presetID="2" presetClass="entr" presetSubtype="1"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3" grpId="1"/>
      <p:bldP spid="5" grpId="0"/>
      <p:bldP spid="5" grpId="1"/>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9A732079-85EF-43BE-BB0B-C0EB5B460BC9}"/>
              </a:ext>
            </a:extLst>
          </p:cNvPr>
          <p:cNvGraphicFramePr>
            <a:graphicFrameLocks/>
          </p:cNvGraphicFramePr>
          <p:nvPr>
            <p:extLst>
              <p:ext uri="{D42A27DB-BD31-4B8C-83A1-F6EECF244321}">
                <p14:modId xmlns:p14="http://schemas.microsoft.com/office/powerpoint/2010/main" val="4011972583"/>
              </p:ext>
            </p:extLst>
          </p:nvPr>
        </p:nvGraphicFramePr>
        <p:xfrm>
          <a:off x="488685" y="785949"/>
          <a:ext cx="7981099" cy="528610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35885" y="307507"/>
            <a:ext cx="7886700" cy="221599"/>
          </a:xfrm>
        </p:spPr>
        <p:txBody>
          <a:bodyPr/>
          <a:lstStyle/>
          <a:p>
            <a:r>
              <a:rPr lang="en-US" dirty="0"/>
              <a:t>State of the Industry – Do We Need a Global Energy Transition?</a:t>
            </a:r>
          </a:p>
        </p:txBody>
      </p:sp>
      <p:pic>
        <p:nvPicPr>
          <p:cNvPr id="4" name="Picture 3">
            <a:extLst>
              <a:ext uri="{FF2B5EF4-FFF2-40B4-BE49-F238E27FC236}">
                <a16:creationId xmlns:a16="http://schemas.microsoft.com/office/drawing/2014/main" id="{C863D522-40F2-495F-9413-115DC8E4E5B3}"/>
              </a:ext>
            </a:extLst>
          </p:cNvPr>
          <p:cNvPicPr>
            <a:picLocks noChangeAspect="1"/>
          </p:cNvPicPr>
          <p:nvPr/>
        </p:nvPicPr>
        <p:blipFill>
          <a:blip r:embed="rId4"/>
          <a:stretch>
            <a:fillRect/>
          </a:stretch>
        </p:blipFill>
        <p:spPr>
          <a:xfrm>
            <a:off x="1897164" y="4452098"/>
            <a:ext cx="2582070" cy="1139149"/>
          </a:xfrm>
          <a:prstGeom prst="rect">
            <a:avLst/>
          </a:prstGeom>
        </p:spPr>
      </p:pic>
      <p:pic>
        <p:nvPicPr>
          <p:cNvPr id="11" name="Picture 10">
            <a:extLst>
              <a:ext uri="{FF2B5EF4-FFF2-40B4-BE49-F238E27FC236}">
                <a16:creationId xmlns:a16="http://schemas.microsoft.com/office/drawing/2014/main" id="{CEA31749-4E3C-4C83-B70A-76F55BDD2816}"/>
              </a:ext>
            </a:extLst>
          </p:cNvPr>
          <p:cNvPicPr>
            <a:picLocks noChangeAspect="1"/>
          </p:cNvPicPr>
          <p:nvPr/>
        </p:nvPicPr>
        <p:blipFill>
          <a:blip r:embed="rId5"/>
          <a:stretch>
            <a:fillRect/>
          </a:stretch>
        </p:blipFill>
        <p:spPr>
          <a:xfrm>
            <a:off x="4950822" y="4452098"/>
            <a:ext cx="2591162" cy="1139149"/>
          </a:xfrm>
          <a:prstGeom prst="rect">
            <a:avLst/>
          </a:prstGeom>
        </p:spPr>
      </p:pic>
      <p:sp>
        <p:nvSpPr>
          <p:cNvPr id="12" name="TextBox 11">
            <a:extLst>
              <a:ext uri="{FF2B5EF4-FFF2-40B4-BE49-F238E27FC236}">
                <a16:creationId xmlns:a16="http://schemas.microsoft.com/office/drawing/2014/main" id="{A6E7BEC3-BE5C-4889-9F72-1557CAA68ADC}"/>
              </a:ext>
            </a:extLst>
          </p:cNvPr>
          <p:cNvSpPr txBox="1"/>
          <p:nvPr/>
        </p:nvSpPr>
        <p:spPr>
          <a:xfrm>
            <a:off x="6005258" y="6205783"/>
            <a:ext cx="2464526" cy="246221"/>
          </a:xfrm>
          <a:prstGeom prst="rect">
            <a:avLst/>
          </a:prstGeom>
          <a:noFill/>
        </p:spPr>
        <p:txBody>
          <a:bodyPr wrap="square" rtlCol="0">
            <a:spAutoFit/>
          </a:bodyPr>
          <a:lstStyle/>
          <a:p>
            <a:pPr algn="r"/>
            <a:r>
              <a:rPr lang="en-US" sz="1000" i="1" dirty="0"/>
              <a:t>U.S. Energy Information Administration</a:t>
            </a:r>
          </a:p>
        </p:txBody>
      </p:sp>
      <p:sp>
        <p:nvSpPr>
          <p:cNvPr id="13" name="TextBox 12">
            <a:extLst>
              <a:ext uri="{FF2B5EF4-FFF2-40B4-BE49-F238E27FC236}">
                <a16:creationId xmlns:a16="http://schemas.microsoft.com/office/drawing/2014/main" id="{D5FF3852-7C5B-4F6B-90A7-C3553AA3840A}"/>
              </a:ext>
            </a:extLst>
          </p:cNvPr>
          <p:cNvSpPr txBox="1"/>
          <p:nvPr/>
        </p:nvSpPr>
        <p:spPr>
          <a:xfrm>
            <a:off x="3611029" y="3544389"/>
            <a:ext cx="960971" cy="369332"/>
          </a:xfrm>
          <a:prstGeom prst="rect">
            <a:avLst/>
          </a:prstGeom>
          <a:noFill/>
        </p:spPr>
        <p:txBody>
          <a:bodyPr wrap="square" rtlCol="0">
            <a:spAutoFit/>
          </a:bodyPr>
          <a:lstStyle/>
          <a:p>
            <a:r>
              <a:rPr lang="en-US" dirty="0">
                <a:solidFill>
                  <a:schemeClr val="bg1"/>
                </a:solidFill>
                <a:effectLst>
                  <a:reflection blurRad="6350" stA="60000" endA="900" endPos="60000" dist="60007" dir="5400000" sy="-100000" algn="bl" rotWithShape="0"/>
                </a:effectLst>
              </a:rPr>
              <a:t>Energy</a:t>
            </a:r>
          </a:p>
        </p:txBody>
      </p:sp>
      <p:sp>
        <p:nvSpPr>
          <p:cNvPr id="15" name="TextBox 14">
            <a:extLst>
              <a:ext uri="{FF2B5EF4-FFF2-40B4-BE49-F238E27FC236}">
                <a16:creationId xmlns:a16="http://schemas.microsoft.com/office/drawing/2014/main" id="{71A667C4-1D5E-426A-8A84-4CE73BBEAC75}"/>
              </a:ext>
            </a:extLst>
          </p:cNvPr>
          <p:cNvSpPr txBox="1"/>
          <p:nvPr/>
        </p:nvSpPr>
        <p:spPr>
          <a:xfrm>
            <a:off x="4479234" y="3544389"/>
            <a:ext cx="1314994" cy="369332"/>
          </a:xfrm>
          <a:prstGeom prst="rect">
            <a:avLst/>
          </a:prstGeom>
          <a:noFill/>
        </p:spPr>
        <p:txBody>
          <a:bodyPr wrap="square" rtlCol="0">
            <a:spAutoFit/>
          </a:bodyPr>
          <a:lstStyle/>
          <a:p>
            <a:r>
              <a:rPr lang="en-US" dirty="0">
                <a:solidFill>
                  <a:schemeClr val="bg1"/>
                </a:solidFill>
                <a:effectLst>
                  <a:reflection blurRad="6350" stA="60000" endA="900" endPos="60000" dist="60007" dir="5400000" sy="-100000" algn="bl" rotWithShape="0"/>
                </a:effectLst>
              </a:rPr>
              <a:t>Transition?</a:t>
            </a:r>
          </a:p>
        </p:txBody>
      </p:sp>
      <p:sp>
        <p:nvSpPr>
          <p:cNvPr id="21" name="TextBox 20">
            <a:extLst>
              <a:ext uri="{FF2B5EF4-FFF2-40B4-BE49-F238E27FC236}">
                <a16:creationId xmlns:a16="http://schemas.microsoft.com/office/drawing/2014/main" id="{AF4A51D2-574E-4C68-B893-B957D4817596}"/>
              </a:ext>
            </a:extLst>
          </p:cNvPr>
          <p:cNvSpPr txBox="1"/>
          <p:nvPr/>
        </p:nvSpPr>
        <p:spPr>
          <a:xfrm>
            <a:off x="4572000" y="3544389"/>
            <a:ext cx="1051713" cy="369332"/>
          </a:xfrm>
          <a:prstGeom prst="rect">
            <a:avLst/>
          </a:prstGeom>
          <a:noFill/>
        </p:spPr>
        <p:txBody>
          <a:bodyPr wrap="square" rtlCol="0">
            <a:spAutoFit/>
          </a:bodyPr>
          <a:lstStyle/>
          <a:p>
            <a:r>
              <a:rPr lang="en-US" dirty="0">
                <a:solidFill>
                  <a:schemeClr val="bg1"/>
                </a:solidFill>
                <a:effectLst>
                  <a:reflection blurRad="6350" stA="60000" endA="900" endPos="60000" dist="60007" dir="5400000" sy="-100000" algn="bl" rotWithShape="0"/>
                </a:effectLst>
              </a:rPr>
              <a:t>Addition</a:t>
            </a:r>
          </a:p>
        </p:txBody>
      </p:sp>
    </p:spTree>
    <p:extLst>
      <p:ext uri="{BB962C8B-B14F-4D97-AF65-F5344CB8AC3E}">
        <p14:creationId xmlns:p14="http://schemas.microsoft.com/office/powerpoint/2010/main" val="83715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E148-C0E4-427B-A8D2-AE8D05FB3DC9}"/>
              </a:ext>
            </a:extLst>
          </p:cNvPr>
          <p:cNvSpPr>
            <a:spLocks noGrp="1"/>
          </p:cNvSpPr>
          <p:nvPr>
            <p:ph type="title"/>
          </p:nvPr>
        </p:nvSpPr>
        <p:spPr>
          <a:xfrm>
            <a:off x="535885" y="307507"/>
            <a:ext cx="7886700" cy="221599"/>
          </a:xfrm>
        </p:spPr>
        <p:txBody>
          <a:bodyPr/>
          <a:lstStyle/>
          <a:p>
            <a:r>
              <a:rPr lang="en-US" dirty="0"/>
              <a:t>State of the Industry: America’s Response to the Need for Increased Energy?</a:t>
            </a:r>
          </a:p>
        </p:txBody>
      </p:sp>
      <p:sp>
        <p:nvSpPr>
          <p:cNvPr id="4" name="TextBox 3">
            <a:extLst>
              <a:ext uri="{FF2B5EF4-FFF2-40B4-BE49-F238E27FC236}">
                <a16:creationId xmlns:a16="http://schemas.microsoft.com/office/drawing/2014/main" id="{18E45839-4CCE-401A-BC38-8C3557D8ACF4}"/>
              </a:ext>
            </a:extLst>
          </p:cNvPr>
          <p:cNvSpPr txBox="1"/>
          <p:nvPr/>
        </p:nvSpPr>
        <p:spPr>
          <a:xfrm>
            <a:off x="535885" y="740229"/>
            <a:ext cx="4097075" cy="6001643"/>
          </a:xfrm>
          <a:prstGeom prst="rect">
            <a:avLst/>
          </a:prstGeom>
          <a:noFill/>
        </p:spPr>
        <p:txBody>
          <a:bodyPr wrap="square" rtlCol="0">
            <a:spAutoFit/>
          </a:bodyPr>
          <a:lstStyle/>
          <a:p>
            <a:r>
              <a:rPr lang="en-US" sz="1200" u="sng" dirty="0"/>
              <a:t>January 20, 2021</a:t>
            </a:r>
          </a:p>
          <a:p>
            <a:pPr marL="171450" indent="-171450">
              <a:buFont typeface="Arial" panose="020B0604020202020204" pitchFamily="34" charset="0"/>
              <a:buChar char="•"/>
            </a:pPr>
            <a:r>
              <a:rPr lang="en-US" sz="1200" dirty="0"/>
              <a:t>Keystone XL Pipeline Cancelled</a:t>
            </a:r>
          </a:p>
          <a:p>
            <a:pPr marL="171450" indent="-171450">
              <a:buFont typeface="Arial" panose="020B0604020202020204" pitchFamily="34" charset="0"/>
              <a:buChar char="•"/>
            </a:pPr>
            <a:r>
              <a:rPr lang="en-US" sz="1200" dirty="0"/>
              <a:t>ANWR Production Restrictions</a:t>
            </a:r>
          </a:p>
          <a:p>
            <a:r>
              <a:rPr lang="en-US" sz="1200" u="sng" dirty="0"/>
              <a:t>January 27, 2021</a:t>
            </a:r>
          </a:p>
          <a:p>
            <a:pPr marL="171450" indent="-171450">
              <a:buFont typeface="Arial" panose="020B0604020202020204" pitchFamily="34" charset="0"/>
              <a:buChar char="•"/>
            </a:pPr>
            <a:r>
              <a:rPr lang="en-US" sz="1200" dirty="0"/>
              <a:t>Moratorium on New Leases on Public Lands</a:t>
            </a:r>
          </a:p>
          <a:p>
            <a:pPr marL="171450" indent="-171450">
              <a:buFont typeface="Arial" panose="020B0604020202020204" pitchFamily="34" charset="0"/>
              <a:buChar char="•"/>
            </a:pPr>
            <a:r>
              <a:rPr lang="en-US" sz="1200" dirty="0"/>
              <a:t>Reconsideration of Permitting Practices</a:t>
            </a:r>
          </a:p>
          <a:p>
            <a:pPr marL="171450" indent="-171450">
              <a:buFont typeface="Arial" panose="020B0604020202020204" pitchFamily="34" charset="0"/>
              <a:buChar char="•"/>
            </a:pPr>
            <a:r>
              <a:rPr lang="en-US" sz="1200" dirty="0"/>
              <a:t>Directive to Eliminate Fossil Fuel “Subsidies”</a:t>
            </a:r>
          </a:p>
          <a:p>
            <a:r>
              <a:rPr lang="en-US" sz="1200" u="sng" dirty="0"/>
              <a:t>February 19, 2021</a:t>
            </a:r>
          </a:p>
          <a:p>
            <a:pPr marL="171450" indent="-171450">
              <a:buFont typeface="Arial" panose="020B0604020202020204" pitchFamily="34" charset="0"/>
              <a:buChar char="•"/>
            </a:pPr>
            <a:r>
              <a:rPr lang="en-US" sz="1200" dirty="0"/>
              <a:t>Rejoined the Paris Climate Agreement</a:t>
            </a:r>
          </a:p>
          <a:p>
            <a:r>
              <a:rPr lang="en-US" sz="1200" u="sng" dirty="0"/>
              <a:t>February 23, 2021</a:t>
            </a:r>
          </a:p>
          <a:p>
            <a:pPr marL="171450" indent="-171450">
              <a:buFont typeface="Arial" panose="020B0604020202020204" pitchFamily="34" charset="0"/>
              <a:buChar char="•"/>
            </a:pPr>
            <a:r>
              <a:rPr lang="en-US" sz="1200" dirty="0"/>
              <a:t>Curtailed Energy Production on Federal Lands</a:t>
            </a:r>
          </a:p>
          <a:p>
            <a:r>
              <a:rPr lang="en-US" sz="1200" u="sng" dirty="0"/>
              <a:t>March 15, 2021</a:t>
            </a:r>
          </a:p>
          <a:p>
            <a:pPr marL="171450" indent="-171450">
              <a:buFont typeface="Arial" panose="020B0604020202020204" pitchFamily="34" charset="0"/>
              <a:buChar char="•"/>
            </a:pPr>
            <a:r>
              <a:rPr lang="en-US" sz="1200" dirty="0"/>
              <a:t>Sought Input on Potential SEC Rule on GHG Disclosures</a:t>
            </a:r>
          </a:p>
          <a:p>
            <a:r>
              <a:rPr lang="en-US" sz="1200" u="sng" dirty="0"/>
              <a:t>April 15, 2021</a:t>
            </a:r>
          </a:p>
          <a:p>
            <a:pPr marL="171450" indent="-171450">
              <a:buFont typeface="Arial" panose="020B0604020202020204" pitchFamily="34" charset="0"/>
              <a:buChar char="•"/>
            </a:pPr>
            <a:r>
              <a:rPr lang="en-US" sz="1200" dirty="0"/>
              <a:t>FERC Policy to Accommodate Carbon Pricing in Electricity Markets</a:t>
            </a:r>
          </a:p>
          <a:p>
            <a:r>
              <a:rPr lang="en-US" sz="1200" u="sng" dirty="0"/>
              <a:t>April 16, 2021</a:t>
            </a:r>
          </a:p>
          <a:p>
            <a:pPr marL="171450" indent="-171450">
              <a:buFont typeface="Arial" panose="020B0604020202020204" pitchFamily="34" charset="0"/>
              <a:buChar char="•"/>
            </a:pPr>
            <a:r>
              <a:rPr lang="en-US" sz="1200" dirty="0"/>
              <a:t>DOI Revokes Policies Establishing “American Energy Independence” as a Goal</a:t>
            </a:r>
          </a:p>
          <a:p>
            <a:r>
              <a:rPr lang="en-US" sz="1200" u="sng" dirty="0"/>
              <a:t>April 22, 2021</a:t>
            </a:r>
          </a:p>
          <a:p>
            <a:pPr marL="171450" indent="-171450">
              <a:buFont typeface="Arial" panose="020B0604020202020204" pitchFamily="34" charset="0"/>
              <a:buChar char="•"/>
            </a:pPr>
            <a:r>
              <a:rPr lang="en-US" sz="1200" dirty="0"/>
              <a:t>US International Climate Finance Plan to Direct International Financing Away from Oil and Gas</a:t>
            </a:r>
          </a:p>
          <a:p>
            <a:r>
              <a:rPr lang="en-US" sz="1200" u="sng" dirty="0"/>
              <a:t>May 28, 2021</a:t>
            </a:r>
          </a:p>
          <a:p>
            <a:pPr marL="171450" indent="-171450">
              <a:buFont typeface="Arial" panose="020B0604020202020204" pitchFamily="34" charset="0"/>
              <a:buChar char="•"/>
            </a:pPr>
            <a:r>
              <a:rPr lang="en-US" sz="1200" dirty="0"/>
              <a:t>Proposed FY2022 Budget Including $150 billion in Tax Increases on Oil and Gas Producers</a:t>
            </a:r>
          </a:p>
          <a:p>
            <a:r>
              <a:rPr lang="en-US" sz="1200" u="sng" dirty="0"/>
              <a:t>August 11, 2021</a:t>
            </a:r>
          </a:p>
          <a:p>
            <a:pPr marL="171450" indent="-171450">
              <a:buFont typeface="Arial" panose="020B0604020202020204" pitchFamily="34" charset="0"/>
              <a:buChar char="•"/>
            </a:pPr>
            <a:r>
              <a:rPr lang="en-US" sz="1200" dirty="0"/>
              <a:t>Letter Asking OPEC+ to Produce More Oil</a:t>
            </a:r>
          </a:p>
          <a:p>
            <a:r>
              <a:rPr lang="en-US" sz="1200" u="sng" dirty="0"/>
              <a:t>October 7, 2021</a:t>
            </a:r>
          </a:p>
          <a:p>
            <a:pPr marL="171450" indent="-171450">
              <a:buFont typeface="Arial" panose="020B0604020202020204" pitchFamily="34" charset="0"/>
              <a:buChar char="•"/>
            </a:pPr>
            <a:r>
              <a:rPr lang="en-US" sz="1200" dirty="0"/>
              <a:t>Revoked NEPA Reforms</a:t>
            </a:r>
          </a:p>
          <a:p>
            <a:pPr marL="171450" indent="-171450">
              <a:buFont typeface="Arial" panose="020B0604020202020204" pitchFamily="34" charset="0"/>
              <a:buChar char="•"/>
            </a:pPr>
            <a:endParaRPr lang="en-US" sz="1200" dirty="0"/>
          </a:p>
          <a:p>
            <a:endParaRPr lang="en-US" sz="1200" dirty="0"/>
          </a:p>
        </p:txBody>
      </p:sp>
      <p:sp>
        <p:nvSpPr>
          <p:cNvPr id="5" name="TextBox 4">
            <a:extLst>
              <a:ext uri="{FF2B5EF4-FFF2-40B4-BE49-F238E27FC236}">
                <a16:creationId xmlns:a16="http://schemas.microsoft.com/office/drawing/2014/main" id="{1073ACF4-D853-4DC6-824D-EFAC99103EC0}"/>
              </a:ext>
            </a:extLst>
          </p:cNvPr>
          <p:cNvSpPr txBox="1"/>
          <p:nvPr/>
        </p:nvSpPr>
        <p:spPr>
          <a:xfrm>
            <a:off x="4571999" y="757647"/>
            <a:ext cx="3953691" cy="5632311"/>
          </a:xfrm>
          <a:prstGeom prst="rect">
            <a:avLst/>
          </a:prstGeom>
          <a:noFill/>
        </p:spPr>
        <p:txBody>
          <a:bodyPr wrap="square" rtlCol="0">
            <a:spAutoFit/>
          </a:bodyPr>
          <a:lstStyle/>
          <a:p>
            <a:r>
              <a:rPr lang="en-US" sz="1200" u="sng" dirty="0"/>
              <a:t>October 28, 2021</a:t>
            </a:r>
          </a:p>
          <a:p>
            <a:pPr marL="171450" indent="-171450">
              <a:buFont typeface="Arial" panose="020B0604020202020204" pitchFamily="34" charset="0"/>
              <a:buChar char="•"/>
            </a:pPr>
            <a:r>
              <a:rPr lang="en-US" sz="1200" dirty="0"/>
              <a:t>Congress Attacks Oil CEOs for Increasing Production While Europe Lowers Production</a:t>
            </a:r>
          </a:p>
          <a:p>
            <a:r>
              <a:rPr lang="en-US" sz="1200" u="sng" dirty="0"/>
              <a:t>October 29, 2021</a:t>
            </a:r>
          </a:p>
          <a:p>
            <a:pPr marL="171450" indent="-171450">
              <a:buFont typeface="Arial" panose="020B0604020202020204" pitchFamily="34" charset="0"/>
              <a:buChar char="•"/>
            </a:pPr>
            <a:r>
              <a:rPr lang="en-US" sz="1200" dirty="0"/>
              <a:t>BLM Incorporates “Social Cost of Carbon” in Permit Approvals</a:t>
            </a:r>
          </a:p>
          <a:p>
            <a:r>
              <a:rPr lang="en-US" sz="1200" u="sng" dirty="0"/>
              <a:t>October 30, 2021</a:t>
            </a:r>
          </a:p>
          <a:p>
            <a:pPr marL="171450" indent="-171450">
              <a:buFont typeface="Arial" panose="020B0604020202020204" pitchFamily="34" charset="0"/>
              <a:buChar char="•"/>
            </a:pPr>
            <a:r>
              <a:rPr lang="en-US" sz="1200" dirty="0"/>
              <a:t>DOL Issues ESG Rule Requiring Funds/Pension Plans to Consider Economic Effects of Climate Change in their Investment Policies</a:t>
            </a:r>
          </a:p>
          <a:p>
            <a:r>
              <a:rPr lang="en-US" sz="1200" u="sng" dirty="0"/>
              <a:t>November 2, 2021</a:t>
            </a:r>
          </a:p>
          <a:p>
            <a:pPr marL="171450" indent="-171450">
              <a:buFont typeface="Arial" panose="020B0604020202020204" pitchFamily="34" charset="0"/>
              <a:buChar char="•"/>
            </a:pPr>
            <a:r>
              <a:rPr lang="en-US" sz="1200" dirty="0"/>
              <a:t>US Leads Global Methane Pledge – Neither Russia nor China Participates</a:t>
            </a:r>
          </a:p>
          <a:p>
            <a:r>
              <a:rPr lang="en-US" sz="1200" u="sng" dirty="0"/>
              <a:t>November 12, 2021</a:t>
            </a:r>
          </a:p>
          <a:p>
            <a:pPr marL="171450" indent="-171450">
              <a:buFont typeface="Arial" panose="020B0604020202020204" pitchFamily="34" charset="0"/>
              <a:buChar char="•"/>
            </a:pPr>
            <a:r>
              <a:rPr lang="en-US" sz="1200" dirty="0"/>
              <a:t>EPA Proposes New Source Rule (Methane)</a:t>
            </a:r>
          </a:p>
          <a:p>
            <a:r>
              <a:rPr lang="en-US" sz="1200" u="sng" dirty="0"/>
              <a:t>November 19, 2021</a:t>
            </a:r>
          </a:p>
          <a:p>
            <a:pPr marL="171450" indent="-171450">
              <a:buFont typeface="Arial" panose="020B0604020202020204" pitchFamily="34" charset="0"/>
              <a:buChar char="•"/>
            </a:pPr>
            <a:r>
              <a:rPr lang="en-US" sz="1200" dirty="0"/>
              <a:t>Endorses $1500/ton Methane Tax Among Other Taxes/Restrictions</a:t>
            </a:r>
          </a:p>
          <a:p>
            <a:r>
              <a:rPr lang="en-US" sz="1200" u="sng" dirty="0"/>
              <a:t>November 26, 2021</a:t>
            </a:r>
          </a:p>
          <a:p>
            <a:pPr marL="171450" indent="-171450">
              <a:buFont typeface="Arial" panose="020B0604020202020204" pitchFamily="34" charset="0"/>
              <a:buChar char="•"/>
            </a:pPr>
            <a:r>
              <a:rPr lang="en-US" sz="1200" dirty="0"/>
              <a:t>DOI Recommends Raising Rents/Royalty Rates on Oil and Gas Producers on Federal Lands</a:t>
            </a:r>
          </a:p>
          <a:p>
            <a:r>
              <a:rPr lang="en-US" sz="1200" u="sng" dirty="0"/>
              <a:t>February 21, 2022</a:t>
            </a:r>
          </a:p>
          <a:p>
            <a:pPr marL="171450" indent="-171450">
              <a:buFont typeface="Arial" panose="020B0604020202020204" pitchFamily="34" charset="0"/>
              <a:buChar char="•"/>
            </a:pPr>
            <a:r>
              <a:rPr lang="en-US" sz="1200" dirty="0"/>
              <a:t>Paused New Oil and Gas Leases on Federal Land in Response to Adverse Judicial Decision</a:t>
            </a:r>
          </a:p>
          <a:p>
            <a:r>
              <a:rPr lang="en-US" sz="1200" u="sng" dirty="0"/>
              <a:t>March 21, 2022</a:t>
            </a:r>
          </a:p>
          <a:p>
            <a:pPr marL="171450" indent="-171450">
              <a:buFont typeface="Arial" panose="020B0604020202020204" pitchFamily="34" charset="0"/>
              <a:buChar char="•"/>
            </a:pPr>
            <a:r>
              <a:rPr lang="en-US" sz="1200" dirty="0"/>
              <a:t>SEC Proposes Mandatory Climate Disclosure Rule</a:t>
            </a:r>
          </a:p>
          <a:p>
            <a:r>
              <a:rPr lang="en-US" sz="1200" u="sng" dirty="0"/>
              <a:t>April 21, 2022</a:t>
            </a:r>
          </a:p>
          <a:p>
            <a:pPr marL="171450" indent="-171450">
              <a:buFont typeface="Arial" panose="020B0604020202020204" pitchFamily="34" charset="0"/>
              <a:buChar char="•"/>
            </a:pPr>
            <a:r>
              <a:rPr lang="en-US" sz="1200" dirty="0"/>
              <a:t>US Climate Envoy Kerry Says World Reliance on Natural Gas Should Last No More than a Decade</a:t>
            </a:r>
          </a:p>
          <a:p>
            <a:pPr marL="171450" indent="-171450">
              <a:buFont typeface="Arial" panose="020B0604020202020204" pitchFamily="34" charset="0"/>
              <a:buChar char="•"/>
            </a:pPr>
            <a:endParaRPr lang="en-US" sz="1200" dirty="0"/>
          </a:p>
        </p:txBody>
      </p:sp>
      <p:sp>
        <p:nvSpPr>
          <p:cNvPr id="6" name="TextBox 5">
            <a:extLst>
              <a:ext uri="{FF2B5EF4-FFF2-40B4-BE49-F238E27FC236}">
                <a16:creationId xmlns:a16="http://schemas.microsoft.com/office/drawing/2014/main" id="{61D63678-A0E5-434F-8173-BDEC1E47E6C0}"/>
              </a:ext>
            </a:extLst>
          </p:cNvPr>
          <p:cNvSpPr txBox="1"/>
          <p:nvPr/>
        </p:nvSpPr>
        <p:spPr>
          <a:xfrm>
            <a:off x="4757530" y="6196583"/>
            <a:ext cx="3850585" cy="246221"/>
          </a:xfrm>
          <a:prstGeom prst="rect">
            <a:avLst/>
          </a:prstGeom>
          <a:noFill/>
        </p:spPr>
        <p:txBody>
          <a:bodyPr wrap="square" rtlCol="0">
            <a:spAutoFit/>
          </a:bodyPr>
          <a:lstStyle/>
          <a:p>
            <a:pPr algn="r"/>
            <a:r>
              <a:rPr lang="en-US" sz="1000" i="1" dirty="0"/>
              <a:t>Selected Actions from the American Energy Alliance</a:t>
            </a:r>
          </a:p>
        </p:txBody>
      </p:sp>
    </p:spTree>
    <p:extLst>
      <p:ext uri="{BB962C8B-B14F-4D97-AF65-F5344CB8AC3E}">
        <p14:creationId xmlns:p14="http://schemas.microsoft.com/office/powerpoint/2010/main" val="408951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FC6A-BC3D-4158-8AA1-B52953A9140C}"/>
              </a:ext>
            </a:extLst>
          </p:cNvPr>
          <p:cNvSpPr>
            <a:spLocks noGrp="1"/>
          </p:cNvSpPr>
          <p:nvPr>
            <p:ph type="title"/>
          </p:nvPr>
        </p:nvSpPr>
        <p:spPr/>
        <p:txBody>
          <a:bodyPr/>
          <a:lstStyle/>
          <a:p>
            <a:r>
              <a:rPr lang="en-US" dirty="0"/>
              <a:t>State of the Industry: Fantasy Meets Reality</a:t>
            </a:r>
          </a:p>
        </p:txBody>
      </p:sp>
      <p:pic>
        <p:nvPicPr>
          <p:cNvPr id="5" name="Picture 4">
            <a:extLst>
              <a:ext uri="{FF2B5EF4-FFF2-40B4-BE49-F238E27FC236}">
                <a16:creationId xmlns:a16="http://schemas.microsoft.com/office/drawing/2014/main" id="{4F6454AE-7A12-4D8C-91CC-BBCE3B215D02}"/>
              </a:ext>
            </a:extLst>
          </p:cNvPr>
          <p:cNvPicPr>
            <a:picLocks noChangeAspect="1"/>
          </p:cNvPicPr>
          <p:nvPr/>
        </p:nvPicPr>
        <p:blipFill>
          <a:blip r:embed="rId3"/>
          <a:stretch>
            <a:fillRect/>
          </a:stretch>
        </p:blipFill>
        <p:spPr>
          <a:xfrm>
            <a:off x="1028490" y="1779932"/>
            <a:ext cx="7087020" cy="3298135"/>
          </a:xfrm>
          <a:prstGeom prst="rect">
            <a:avLst/>
          </a:prstGeom>
        </p:spPr>
      </p:pic>
      <p:sp>
        <p:nvSpPr>
          <p:cNvPr id="6" name="TextBox 5">
            <a:extLst>
              <a:ext uri="{FF2B5EF4-FFF2-40B4-BE49-F238E27FC236}">
                <a16:creationId xmlns:a16="http://schemas.microsoft.com/office/drawing/2014/main" id="{E3603411-C615-49CA-B57A-8DA51874062A}"/>
              </a:ext>
            </a:extLst>
          </p:cNvPr>
          <p:cNvSpPr txBox="1"/>
          <p:nvPr/>
        </p:nvSpPr>
        <p:spPr>
          <a:xfrm>
            <a:off x="5742432" y="1517904"/>
            <a:ext cx="2029968" cy="369332"/>
          </a:xfrm>
          <a:prstGeom prst="rect">
            <a:avLst/>
          </a:prstGeom>
          <a:noFill/>
        </p:spPr>
        <p:txBody>
          <a:bodyPr wrap="square" rtlCol="0">
            <a:spAutoFit/>
          </a:bodyPr>
          <a:lstStyle/>
          <a:p>
            <a:r>
              <a:rPr lang="en-US" dirty="0"/>
              <a:t>Economic Reality</a:t>
            </a:r>
          </a:p>
        </p:txBody>
      </p:sp>
      <p:cxnSp>
        <p:nvCxnSpPr>
          <p:cNvPr id="8" name="Straight Arrow Connector 7">
            <a:extLst>
              <a:ext uri="{FF2B5EF4-FFF2-40B4-BE49-F238E27FC236}">
                <a16:creationId xmlns:a16="http://schemas.microsoft.com/office/drawing/2014/main" id="{17DD57AE-1598-4BBE-BEE5-090AA0273ED0}"/>
              </a:ext>
            </a:extLst>
          </p:cNvPr>
          <p:cNvCxnSpPr>
            <a:stCxn id="6" idx="2"/>
          </p:cNvCxnSpPr>
          <p:nvPr/>
        </p:nvCxnSpPr>
        <p:spPr>
          <a:xfrm>
            <a:off x="6757416" y="1887236"/>
            <a:ext cx="722376" cy="144118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Biden's Approval Rating Hits Disastrous New Low | National Review">
            <a:extLst>
              <a:ext uri="{FF2B5EF4-FFF2-40B4-BE49-F238E27FC236}">
                <a16:creationId xmlns:a16="http://schemas.microsoft.com/office/drawing/2014/main" id="{93C036BD-7FB7-4409-B92F-F8517C567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1052513"/>
            <a:ext cx="7581900" cy="47529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961EF98-63DB-4C74-BF23-3CB32B94B8A2}"/>
              </a:ext>
            </a:extLst>
          </p:cNvPr>
          <p:cNvSpPr txBox="1"/>
          <p:nvPr/>
        </p:nvSpPr>
        <p:spPr>
          <a:xfrm>
            <a:off x="5590904" y="5972080"/>
            <a:ext cx="1741714" cy="369332"/>
          </a:xfrm>
          <a:prstGeom prst="rect">
            <a:avLst/>
          </a:prstGeom>
          <a:noFill/>
        </p:spPr>
        <p:txBody>
          <a:bodyPr wrap="square" rtlCol="0">
            <a:spAutoFit/>
          </a:bodyPr>
          <a:lstStyle/>
          <a:p>
            <a:r>
              <a:rPr lang="en-US" dirty="0"/>
              <a:t>Political Reality</a:t>
            </a:r>
          </a:p>
        </p:txBody>
      </p:sp>
      <p:cxnSp>
        <p:nvCxnSpPr>
          <p:cNvPr id="11" name="Straight Arrow Connector 10">
            <a:extLst>
              <a:ext uri="{FF2B5EF4-FFF2-40B4-BE49-F238E27FC236}">
                <a16:creationId xmlns:a16="http://schemas.microsoft.com/office/drawing/2014/main" id="{83F3814A-19B3-4C14-8F05-1E35469C936A}"/>
              </a:ext>
            </a:extLst>
          </p:cNvPr>
          <p:cNvCxnSpPr>
            <a:stCxn id="9" idx="0"/>
          </p:cNvCxnSpPr>
          <p:nvPr/>
        </p:nvCxnSpPr>
        <p:spPr>
          <a:xfrm flipV="1">
            <a:off x="6461761" y="3718560"/>
            <a:ext cx="1584959" cy="22535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98DC501-B5DA-4059-8455-4F1EA2CC0780}"/>
              </a:ext>
            </a:extLst>
          </p:cNvPr>
          <p:cNvPicPr>
            <a:picLocks noChangeAspect="1"/>
          </p:cNvPicPr>
          <p:nvPr/>
        </p:nvPicPr>
        <p:blipFill>
          <a:blip r:embed="rId5"/>
          <a:stretch>
            <a:fillRect/>
          </a:stretch>
        </p:blipFill>
        <p:spPr>
          <a:xfrm>
            <a:off x="614317" y="2570798"/>
            <a:ext cx="7915366" cy="1716401"/>
          </a:xfrm>
          <a:prstGeom prst="rect">
            <a:avLst/>
          </a:prstGeom>
        </p:spPr>
      </p:pic>
      <p:sp>
        <p:nvSpPr>
          <p:cNvPr id="3" name="Rectangle 2">
            <a:extLst>
              <a:ext uri="{FF2B5EF4-FFF2-40B4-BE49-F238E27FC236}">
                <a16:creationId xmlns:a16="http://schemas.microsoft.com/office/drawing/2014/main" id="{900DEFE4-B728-4433-8284-8F964D513F19}"/>
              </a:ext>
            </a:extLst>
          </p:cNvPr>
          <p:cNvSpPr/>
          <p:nvPr/>
        </p:nvSpPr>
        <p:spPr>
          <a:xfrm>
            <a:off x="2612571" y="3997234"/>
            <a:ext cx="1031966" cy="195943"/>
          </a:xfrm>
          <a:prstGeom prst="rect">
            <a:avLst/>
          </a:prstGeom>
          <a:noFill/>
          <a:ln w="38100">
            <a:solidFill>
              <a:srgbClr val="5FA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3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4783-B90D-4AFC-BD9F-E68816B05C71}"/>
              </a:ext>
            </a:extLst>
          </p:cNvPr>
          <p:cNvSpPr>
            <a:spLocks noGrp="1"/>
          </p:cNvSpPr>
          <p:nvPr>
            <p:ph type="title"/>
          </p:nvPr>
        </p:nvSpPr>
        <p:spPr/>
        <p:txBody>
          <a:bodyPr/>
          <a:lstStyle/>
          <a:p>
            <a:r>
              <a:rPr lang="en-US" dirty="0"/>
              <a:t>State of the Industry: Natural Gas Meeting the Call</a:t>
            </a:r>
          </a:p>
        </p:txBody>
      </p:sp>
      <p:graphicFrame>
        <p:nvGraphicFramePr>
          <p:cNvPr id="4" name="Content Placeholder 3">
            <a:extLst>
              <a:ext uri="{FF2B5EF4-FFF2-40B4-BE49-F238E27FC236}">
                <a16:creationId xmlns:a16="http://schemas.microsoft.com/office/drawing/2014/main" id="{232D90D0-5D19-468E-9FC1-A3DBDC79FDB6}"/>
              </a:ext>
            </a:extLst>
          </p:cNvPr>
          <p:cNvGraphicFramePr>
            <a:graphicFrameLocks noGrp="1"/>
          </p:cNvGraphicFramePr>
          <p:nvPr>
            <p:ph sz="quarter" idx="14"/>
            <p:extLst>
              <p:ext uri="{D42A27DB-BD31-4B8C-83A1-F6EECF244321}">
                <p14:modId xmlns:p14="http://schemas.microsoft.com/office/powerpoint/2010/main" val="801310416"/>
              </p:ext>
            </p:extLst>
          </p:nvPr>
        </p:nvGraphicFramePr>
        <p:xfrm>
          <a:off x="536575" y="1006475"/>
          <a:ext cx="7966075" cy="51387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A401151-1A3F-40BC-B96C-BB8F94F6A449}"/>
              </a:ext>
            </a:extLst>
          </p:cNvPr>
          <p:cNvSpPr txBox="1"/>
          <p:nvPr/>
        </p:nvSpPr>
        <p:spPr>
          <a:xfrm>
            <a:off x="4711337" y="6189590"/>
            <a:ext cx="3791313" cy="230832"/>
          </a:xfrm>
          <a:prstGeom prst="rect">
            <a:avLst/>
          </a:prstGeom>
          <a:noFill/>
        </p:spPr>
        <p:txBody>
          <a:bodyPr wrap="square" rtlCol="0">
            <a:spAutoFit/>
          </a:bodyPr>
          <a:lstStyle/>
          <a:p>
            <a:pPr algn="r"/>
            <a:r>
              <a:rPr lang="en-US" sz="900" i="1" dirty="0"/>
              <a:t>U.S. Energy Information Monthly Natural Gas Production Reports</a:t>
            </a:r>
          </a:p>
        </p:txBody>
      </p:sp>
    </p:spTree>
    <p:extLst>
      <p:ext uri="{BB962C8B-B14F-4D97-AF65-F5344CB8AC3E}">
        <p14:creationId xmlns:p14="http://schemas.microsoft.com/office/powerpoint/2010/main" val="246796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9BE3-905C-481B-82F5-57666AC48F5C}"/>
              </a:ext>
            </a:extLst>
          </p:cNvPr>
          <p:cNvSpPr>
            <a:spLocks noGrp="1"/>
          </p:cNvSpPr>
          <p:nvPr>
            <p:ph type="title"/>
          </p:nvPr>
        </p:nvSpPr>
        <p:spPr/>
        <p:txBody>
          <a:bodyPr/>
          <a:lstStyle/>
          <a:p>
            <a:r>
              <a:rPr lang="en-US" dirty="0"/>
              <a:t>State of the Industry: Air Quality</a:t>
            </a:r>
          </a:p>
        </p:txBody>
      </p:sp>
      <p:graphicFrame>
        <p:nvGraphicFramePr>
          <p:cNvPr id="4" name="Content Placeholder 3">
            <a:extLst>
              <a:ext uri="{FF2B5EF4-FFF2-40B4-BE49-F238E27FC236}">
                <a16:creationId xmlns:a16="http://schemas.microsoft.com/office/drawing/2014/main" id="{18B8187B-D57E-4CD8-A433-62C094EAAE10}"/>
              </a:ext>
            </a:extLst>
          </p:cNvPr>
          <p:cNvGraphicFramePr>
            <a:graphicFrameLocks noGrp="1"/>
          </p:cNvGraphicFramePr>
          <p:nvPr>
            <p:ph sz="quarter" idx="14"/>
          </p:nvPr>
        </p:nvGraphicFramePr>
        <p:xfrm>
          <a:off x="536575" y="1006475"/>
          <a:ext cx="7966075" cy="5138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214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C240-B77C-45AC-90EB-2E6E636E51B1}"/>
              </a:ext>
            </a:extLst>
          </p:cNvPr>
          <p:cNvSpPr>
            <a:spLocks noGrp="1"/>
          </p:cNvSpPr>
          <p:nvPr>
            <p:ph type="title"/>
          </p:nvPr>
        </p:nvSpPr>
        <p:spPr/>
        <p:txBody>
          <a:bodyPr/>
          <a:lstStyle/>
          <a:p>
            <a:r>
              <a:rPr lang="en-US" dirty="0"/>
              <a:t>State of the Industry: Conclusion</a:t>
            </a:r>
          </a:p>
        </p:txBody>
      </p:sp>
      <p:pic>
        <p:nvPicPr>
          <p:cNvPr id="1026" name="Picture 2" descr="Medical Linen and Uniform Service Myths vs Reality">
            <a:extLst>
              <a:ext uri="{FF2B5EF4-FFF2-40B4-BE49-F238E27FC236}">
                <a16:creationId xmlns:a16="http://schemas.microsoft.com/office/drawing/2014/main" id="{52AD759D-955E-4133-BCE4-0DEF56FFE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578" y="1175317"/>
            <a:ext cx="6923314" cy="450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483028"/>
      </p:ext>
    </p:extLst>
  </p:cSld>
  <p:clrMapOvr>
    <a:masterClrMapping/>
  </p:clrMapOvr>
</p:sld>
</file>

<file path=ppt/theme/theme1.xml><?xml version="1.0" encoding="utf-8"?>
<a:theme xmlns:a="http://schemas.openxmlformats.org/drawingml/2006/main" name="Office Theme">
  <a:themeElements>
    <a:clrScheme name="Range Colors">
      <a:dk1>
        <a:sysClr val="windowText" lastClr="000000"/>
      </a:dk1>
      <a:lt1>
        <a:sysClr val="window" lastClr="FFFFFF"/>
      </a:lt1>
      <a:dk2>
        <a:srgbClr val="44546A"/>
      </a:dk2>
      <a:lt2>
        <a:srgbClr val="E7E6E6"/>
      </a:lt2>
      <a:accent1>
        <a:srgbClr val="0081C6"/>
      </a:accent1>
      <a:accent2>
        <a:srgbClr val="642FB3"/>
      </a:accent2>
      <a:accent3>
        <a:srgbClr val="50E5B8"/>
      </a:accent3>
      <a:accent4>
        <a:srgbClr val="256530"/>
      </a:accent4>
      <a:accent5>
        <a:srgbClr val="FAA634"/>
      </a:accent5>
      <a:accent6>
        <a:srgbClr val="C25D3C"/>
      </a:accent6>
      <a:hlink>
        <a:srgbClr val="0563C1"/>
      </a:hlink>
      <a:folHlink>
        <a:srgbClr val="954F72"/>
      </a:folHlink>
    </a:clrScheme>
    <a:fontScheme name="Rang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nge PowerPoint 100316.potx" id="{5198CA2F-F56F-4035-9CCF-916F6F528AF4}" vid="{EF907310-8F75-4459-955F-521749702B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72520D229AAF41965C1A57D7E048B4" ma:contentTypeVersion="5" ma:contentTypeDescription="Create a new document." ma:contentTypeScope="" ma:versionID="1adca53e7bb021f712953b6a9610e076">
  <xsd:schema xmlns:xsd="http://www.w3.org/2001/XMLSchema" xmlns:xs="http://www.w3.org/2001/XMLSchema" xmlns:p="http://schemas.microsoft.com/office/2006/metadata/properties" xmlns:ns2="bc8de9cd-c670-4a6e-a3a7-e3f25b2f85f9" xmlns:ns3="c8a27075-a5d2-43d5-a667-49505b8f2c32" targetNamespace="http://schemas.microsoft.com/office/2006/metadata/properties" ma:root="true" ma:fieldsID="35b7c2fd5e9aef696b2c4085a529643e" ns2:_="" ns3:_="">
    <xsd:import namespace="bc8de9cd-c670-4a6e-a3a7-e3f25b2f85f9"/>
    <xsd:import namespace="c8a27075-a5d2-43d5-a667-49505b8f2c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8de9cd-c670-4a6e-a3a7-e3f25b2f85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a27075-a5d2-43d5-a667-49505b8f2c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8DD964-41AA-4297-8615-B0E5FC8505A7}">
  <ds:schemaRefs>
    <ds:schemaRef ds:uri="http://schemas.microsoft.com/office/infopath/2007/PartnerControls"/>
    <ds:schemaRef ds:uri="http://schemas.microsoft.com/office/2006/documentManagement/types"/>
    <ds:schemaRef ds:uri="c8a27075-a5d2-43d5-a667-49505b8f2c32"/>
    <ds:schemaRef ds:uri="http://www.w3.org/XML/1998/namespace"/>
    <ds:schemaRef ds:uri="http://schemas.microsoft.com/office/2006/metadata/properties"/>
    <ds:schemaRef ds:uri="bc8de9cd-c670-4a6e-a3a7-e3f25b2f85f9"/>
    <ds:schemaRef ds:uri="http://purl.org/dc/term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818739F5-228F-4978-ACB2-4F4B64E240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8de9cd-c670-4a6e-a3a7-e3f25b2f85f9"/>
    <ds:schemaRef ds:uri="c8a27075-a5d2-43d5-a667-49505b8f2c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BB1D93-B8F1-4DB0-BFDB-6F6EDA798A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Range PowerPoint 100316</Template>
  <TotalTime>5568</TotalTime>
  <Words>1658</Words>
  <Application>Microsoft Office PowerPoint</Application>
  <PresentationFormat>On-screen Show (4:3)</PresentationFormat>
  <Paragraphs>136</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State of the Industry – Global Energy Consumption</vt:lpstr>
      <vt:lpstr>State of the Industry - What is Fueling This Demand?</vt:lpstr>
      <vt:lpstr>State of the Industry – Do We Need a Global Energy Transition?</vt:lpstr>
      <vt:lpstr>State of the Industry: America’s Response to the Need for Increased Energy?</vt:lpstr>
      <vt:lpstr>State of the Industry: Fantasy Meets Reality</vt:lpstr>
      <vt:lpstr>State of the Industry: Natural Gas Meeting the Call</vt:lpstr>
      <vt:lpstr>State of the Industry: Air Quality</vt:lpstr>
      <vt:lpstr>State of the Industry: Conclusion</vt:lpstr>
      <vt:lpstr>PowerPoint Presentation</vt:lpstr>
    </vt:vector>
  </TitlesOfParts>
  <Company>Range Resources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Barclays CEO Energy-Power Conference</dc:title>
  <dc:creator>Mark Windle</dc:creator>
  <cp:lastModifiedBy>Andrew Ritter, JR</cp:lastModifiedBy>
  <cp:revision>11</cp:revision>
  <cp:lastPrinted>2022-09-22T14:16:38Z</cp:lastPrinted>
  <dcterms:created xsi:type="dcterms:W3CDTF">2016-10-04T20:09:55Z</dcterms:created>
  <dcterms:modified xsi:type="dcterms:W3CDTF">2022-09-22T21:51:00Z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0x010100E572520D229AAF41965C1A57D7E048B4</vt:lpwstr>
  </property>
  <property fmtid="{D5CDD505-2E9C-101B-9397-08002B2CF9AE}" pid="3" name="Order">
    <vt:r8>700</vt:r8>
  </property>
</Properties>
</file>