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86" r:id="rId3"/>
    <p:sldId id="275" r:id="rId4"/>
    <p:sldId id="259" r:id="rId5"/>
    <p:sldId id="274" r:id="rId6"/>
    <p:sldId id="260" r:id="rId7"/>
    <p:sldId id="276" r:id="rId8"/>
    <p:sldId id="287" r:id="rId9"/>
    <p:sldId id="284" r:id="rId10"/>
    <p:sldId id="261" r:id="rId11"/>
    <p:sldId id="283" r:id="rId12"/>
    <p:sldId id="264" r:id="rId13"/>
    <p:sldId id="265" r:id="rId14"/>
    <p:sldId id="266" r:id="rId15"/>
    <p:sldId id="267" r:id="rId16"/>
    <p:sldId id="268" r:id="rId17"/>
    <p:sldId id="282" r:id="rId18"/>
    <p:sldId id="270" r:id="rId19"/>
    <p:sldId id="271" r:id="rId2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4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7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3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94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8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9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5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2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232C5-AA77-49EA-8F88-21E220F4461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EE45-E703-478C-AFBB-25456712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9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Oxford_Botanic_Garden_in_Autumn_2004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South_Beach,_Miami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ingsisters.blogspot.com/2013/11/moving-dream-from-your-vision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deliciousmeggy.blogspot.com/2012/09/muffins-morbidissimi-alle-mele-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blogwatig.com/2012/10/autumn-hu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empty park bench next to a tree&#10;&#10;Description automatically generated">
            <a:extLst>
              <a:ext uri="{FF2B5EF4-FFF2-40B4-BE49-F238E27FC236}">
                <a16:creationId xmlns:a16="http://schemas.microsoft.com/office/drawing/2014/main" id="{BB903C2C-C71F-460E-BB25-FF4F9033E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4931" y="0"/>
            <a:ext cx="1229693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5F036-001F-4B8F-A5BA-07FC917A48A2}"/>
              </a:ext>
            </a:extLst>
          </p:cNvPr>
          <p:cNvSpPr txBox="1"/>
          <p:nvPr/>
        </p:nvSpPr>
        <p:spPr>
          <a:xfrm>
            <a:off x="-104931" y="6858000"/>
            <a:ext cx="122969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Oxford_Botanic_Garden_in_Autumn_2004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6895E3-7C26-45A6-A09C-AAACCF2CECB6}"/>
              </a:ext>
            </a:extLst>
          </p:cNvPr>
          <p:cNvSpPr txBox="1">
            <a:spLocks/>
          </p:cNvSpPr>
          <p:nvPr/>
        </p:nvSpPr>
        <p:spPr>
          <a:xfrm>
            <a:off x="1629008" y="1357217"/>
            <a:ext cx="9925050" cy="18057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Algerian" panose="04020705040A02060702" pitchFamily="82" charset="0"/>
              </a:rPr>
              <a:t>2019 ADDC </a:t>
            </a:r>
            <a:br>
              <a:rPr lang="en-US" sz="7200" b="1" dirty="0">
                <a:solidFill>
                  <a:srgbClr val="002060"/>
                </a:solidFill>
                <a:latin typeface="Algerian" panose="04020705040A02060702" pitchFamily="82" charset="0"/>
              </a:rPr>
            </a:br>
            <a:r>
              <a:rPr lang="en-US" sz="7200" b="1" dirty="0">
                <a:solidFill>
                  <a:srgbClr val="002060"/>
                </a:solidFill>
                <a:latin typeface="Algerian" panose="04020705040A02060702" pitchFamily="82" charset="0"/>
              </a:rPr>
              <a:t>CELEBRATION OF LIFE</a:t>
            </a:r>
          </a:p>
        </p:txBody>
      </p:sp>
    </p:spTree>
    <p:extLst>
      <p:ext uri="{BB962C8B-B14F-4D97-AF65-F5344CB8AC3E}">
        <p14:creationId xmlns:p14="http://schemas.microsoft.com/office/powerpoint/2010/main" val="373034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BE6ED-A992-414F-98DC-BE1C7A3A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</a:rPr>
              <a:t>FAIRFIELD, ILLINOIS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31C64-6B3F-42BD-B8C4-1D7BE22F5FF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5" y="1842743"/>
            <a:ext cx="2981960" cy="38591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742F70-D5F9-4889-B0D2-46AD11CAD093}"/>
              </a:ext>
            </a:extLst>
          </p:cNvPr>
          <p:cNvSpPr txBox="1"/>
          <p:nvPr/>
        </p:nvSpPr>
        <p:spPr>
          <a:xfrm>
            <a:off x="5291528" y="2277458"/>
            <a:ext cx="58374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NORMA JEAN DONNAY</a:t>
            </a:r>
          </a:p>
          <a:p>
            <a:pPr algn="ctr"/>
            <a:r>
              <a:rPr lang="en-US" sz="2800" dirty="0"/>
              <a:t>AUGUST 1932 TO MARCH 2019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MEMBER TRI – STATE CLUB </a:t>
            </a:r>
          </a:p>
          <a:p>
            <a:pPr algn="ctr"/>
            <a:r>
              <a:rPr lang="en-US" sz="2800" dirty="0"/>
              <a:t>REGION II DIRECTOR IN 1988 &amp; 2000</a:t>
            </a:r>
          </a:p>
          <a:p>
            <a:pPr algn="ctr"/>
            <a:r>
              <a:rPr lang="en-US" sz="2800" dirty="0"/>
              <a:t>FORMER MEMBER OF REGION II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2632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28EDBED4-0802-40B5-9370-11AC3C6CC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2192000" cy="72571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95D4FB2-8041-4EE8-B1F8-436B5515A9F1}"/>
              </a:ext>
            </a:extLst>
          </p:cNvPr>
          <p:cNvSpPr txBox="1">
            <a:spLocks/>
          </p:cNvSpPr>
          <p:nvPr/>
        </p:nvSpPr>
        <p:spPr>
          <a:xfrm>
            <a:off x="1708830" y="1578202"/>
            <a:ext cx="9144000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Algerian" panose="04020705040A02060702" pitchFamily="82" charset="0"/>
                <a:cs typeface="Angsana New" panose="020B0502040204020203" pitchFamily="18" charset="-34"/>
              </a:rPr>
              <a:t>SOUTHEAST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51F9E-FB04-40B7-B723-A4518BFFEBCD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commons.wikimedia.org/wiki/File:South_Beach,_Miami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730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E46D-29B8-450F-B107-19D69ADF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</a:rPr>
              <a:t>CORPUS  CHRISTI, TEXAS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76B69-E8B9-4F4A-808F-F6E27AA3C5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24001"/>
            <a:ext cx="3164840" cy="496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allery Photo">
            <a:extLst>
              <a:ext uri="{FF2B5EF4-FFF2-40B4-BE49-F238E27FC236}">
                <a16:creationId xmlns:a16="http://schemas.microsoft.com/office/drawing/2014/main" id="{1C443F3C-262A-49DC-A6A1-AE5DD5D048D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32" y="4189553"/>
            <a:ext cx="3445828" cy="230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allery Photo">
            <a:extLst>
              <a:ext uri="{FF2B5EF4-FFF2-40B4-BE49-F238E27FC236}">
                <a16:creationId xmlns:a16="http://schemas.microsoft.com/office/drawing/2014/main" id="{AA2C890C-1038-47F8-9FC5-79E12258D6D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67" y="4189553"/>
            <a:ext cx="2981959" cy="22467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8FF06C-6EA9-4527-A538-00A3ABD28C9F}"/>
              </a:ext>
            </a:extLst>
          </p:cNvPr>
          <p:cNvSpPr txBox="1"/>
          <p:nvPr/>
        </p:nvSpPr>
        <p:spPr>
          <a:xfrm>
            <a:off x="5539225" y="1816736"/>
            <a:ext cx="5590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JANIE TORRES</a:t>
            </a:r>
          </a:p>
          <a:p>
            <a:pPr algn="ctr"/>
            <a:r>
              <a:rPr lang="en-US" sz="2800" dirty="0"/>
              <a:t>NOVEMBER 1964 TO MARCH 2019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MEMBER OF CORPUS CHRISTI CLUB  FORMER MEMBER OF REGION IV</a:t>
            </a:r>
          </a:p>
        </p:txBody>
      </p:sp>
    </p:spTree>
    <p:extLst>
      <p:ext uri="{BB962C8B-B14F-4D97-AF65-F5344CB8AC3E}">
        <p14:creationId xmlns:p14="http://schemas.microsoft.com/office/powerpoint/2010/main" val="340542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D293-7A47-4918-8343-9B5D861F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lgerian" panose="04020705040A02060702" pitchFamily="82" charset="0"/>
              </a:rPr>
              <a:t>NEW ORLEANS, LOUISIANA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4D877-2790-47BD-BD9B-511B8BF9A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4381"/>
            <a:ext cx="5257800" cy="4486275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CARMELA SERIO JENNINGS</a:t>
            </a:r>
          </a:p>
          <a:p>
            <a:pPr marL="0" indent="0" algn="ctr">
              <a:buNone/>
            </a:pPr>
            <a:r>
              <a:rPr lang="en-US" dirty="0"/>
              <a:t>JULY 1921 TO OCTOBER 2018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MEMBER OF NEW ORLEANS CLUB FOR 51 YEARS.  </a:t>
            </a:r>
          </a:p>
          <a:p>
            <a:pPr marL="0" indent="0" algn="ctr">
              <a:buNone/>
            </a:pPr>
            <a:r>
              <a:rPr lang="en-US" dirty="0"/>
              <a:t>FORMER MEMBER OF REGION III</a:t>
            </a:r>
          </a:p>
        </p:txBody>
      </p:sp>
      <p:pic>
        <p:nvPicPr>
          <p:cNvPr id="4" name="Picture 3" descr="Carmela Serio Jennings Obituary">
            <a:extLst>
              <a:ext uri="{FF2B5EF4-FFF2-40B4-BE49-F238E27FC236}">
                <a16:creationId xmlns:a16="http://schemas.microsoft.com/office/drawing/2014/main" id="{E752A101-454C-4242-871D-6FC2F13EA1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72" y="1824381"/>
            <a:ext cx="3923987" cy="4668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61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AA-93F1-4DAC-A92A-A9930020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</a:rPr>
              <a:t>NEDERLAND, TEXAS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3BCA6-0997-474F-8044-9697D4605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859" y="1690688"/>
            <a:ext cx="5042941" cy="431818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LURL ANDRUS</a:t>
            </a:r>
          </a:p>
          <a:p>
            <a:pPr marL="0" indent="0" algn="ctr">
              <a:buNone/>
            </a:pPr>
            <a:r>
              <a:rPr lang="en-US" dirty="0"/>
              <a:t>JANUARY 1926 TO APRIL 2019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50 YEAR MEMBER OF NORTH HARRIS / MONTGOMERY COUNTIES CLUB </a:t>
            </a:r>
          </a:p>
          <a:p>
            <a:pPr marL="0" indent="0" algn="ctr">
              <a:buNone/>
            </a:pPr>
            <a:r>
              <a:rPr lang="en-US" dirty="0"/>
              <a:t>JOINED WASHINGTON DC CLUB IN 1968 </a:t>
            </a:r>
          </a:p>
          <a:p>
            <a:pPr marL="0" indent="0" algn="ctr">
              <a:buNone/>
            </a:pPr>
            <a:r>
              <a:rPr lang="en-US" dirty="0"/>
              <a:t>REGION I DIRECTOR IN 1974</a:t>
            </a:r>
          </a:p>
          <a:p>
            <a:pPr marL="0" indent="0" algn="ctr">
              <a:buNone/>
            </a:pPr>
            <a:r>
              <a:rPr lang="en-US" dirty="0"/>
              <a:t>ADDC PRESIDENT IN 1980</a:t>
            </a:r>
          </a:p>
          <a:p>
            <a:pPr marL="0" indent="0" algn="ctr">
              <a:buNone/>
            </a:pPr>
            <a:r>
              <a:rPr lang="en-US" dirty="0"/>
              <a:t>FORMER MEMBER OF REGION IV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wo people posing for a photo&#10;&#10;Description automatically generated">
            <a:extLst>
              <a:ext uri="{FF2B5EF4-FFF2-40B4-BE49-F238E27FC236}">
                <a16:creationId xmlns:a16="http://schemas.microsoft.com/office/drawing/2014/main" id="{CB48E350-48CC-4610-8A2E-F48BC98908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4" t="2178" r="34515" b="51661"/>
          <a:stretch/>
        </p:blipFill>
        <p:spPr>
          <a:xfrm>
            <a:off x="1304144" y="1858778"/>
            <a:ext cx="3312826" cy="463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82E6-A2DA-4644-911D-1AB77E91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</a:rPr>
              <a:t>SAN ANTONIO, TEXAS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35863-2E9A-45EA-9A3D-BDACFC07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850" y="1828799"/>
            <a:ext cx="5586413" cy="4348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LOIS MARIE DOWNS</a:t>
            </a:r>
          </a:p>
          <a:p>
            <a:pPr marL="0" indent="0" algn="ctr">
              <a:buNone/>
            </a:pPr>
            <a:r>
              <a:rPr lang="en-US" dirty="0"/>
              <a:t>SEPTEMBER 1948 TO OCTOBER 2018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MEMBER SAN ANTONIO CLUB </a:t>
            </a:r>
          </a:p>
          <a:p>
            <a:pPr marL="0" indent="0" algn="ctr">
              <a:buNone/>
            </a:pPr>
            <a:r>
              <a:rPr lang="en-US" dirty="0"/>
              <a:t>JOINED IN 1986</a:t>
            </a:r>
          </a:p>
          <a:p>
            <a:pPr marL="0" indent="0" algn="ctr">
              <a:buNone/>
            </a:pPr>
            <a:r>
              <a:rPr lang="en-US" dirty="0"/>
              <a:t>FORMER MEMBER  OF REGION IV</a:t>
            </a:r>
          </a:p>
        </p:txBody>
      </p:sp>
      <p:pic>
        <p:nvPicPr>
          <p:cNvPr id="4" name="Picture 3" descr="Lois Marie Downs">
            <a:extLst>
              <a:ext uri="{FF2B5EF4-FFF2-40B4-BE49-F238E27FC236}">
                <a16:creationId xmlns:a16="http://schemas.microsoft.com/office/drawing/2014/main" id="{6CC4185F-25F9-48FC-A867-12005DC345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828799"/>
            <a:ext cx="3300412" cy="4348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631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52D79-FD82-478F-ADA9-187089C2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</a:rPr>
              <a:t>VICTORIA, TEXAS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22C49-2CA2-4042-921F-F4C22AC81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240" y="2091054"/>
            <a:ext cx="5257800" cy="30955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MARIE GUMMELT</a:t>
            </a:r>
          </a:p>
          <a:p>
            <a:pPr marL="0" indent="0" algn="ctr">
              <a:buNone/>
            </a:pPr>
            <a:r>
              <a:rPr lang="en-US" dirty="0"/>
              <a:t>MARCH 1923 TO JULY 2019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MEMBER OF VICTORIA CLUB </a:t>
            </a:r>
          </a:p>
          <a:p>
            <a:pPr marL="0" indent="0" algn="ctr">
              <a:buNone/>
            </a:pPr>
            <a:r>
              <a:rPr lang="en-US" dirty="0"/>
              <a:t>JOINED IN 1955</a:t>
            </a:r>
          </a:p>
          <a:p>
            <a:pPr marL="0" indent="0" algn="ctr">
              <a:buNone/>
            </a:pPr>
            <a:r>
              <a:rPr lang="en-US" dirty="0"/>
              <a:t>REGION IV DIRECTOR IN 1979</a:t>
            </a:r>
          </a:p>
          <a:p>
            <a:pPr marL="0" indent="0" algn="ctr">
              <a:buNone/>
            </a:pPr>
            <a:r>
              <a:rPr lang="en-US" dirty="0"/>
              <a:t>FORMER MEMBER OF REGION IV</a:t>
            </a:r>
          </a:p>
        </p:txBody>
      </p:sp>
      <p:pic>
        <p:nvPicPr>
          <p:cNvPr id="4" name="Picture 3" descr="Past R4 Directors-1999">
            <a:extLst>
              <a:ext uri="{FF2B5EF4-FFF2-40B4-BE49-F238E27FC236}">
                <a16:creationId xmlns:a16="http://schemas.microsoft.com/office/drawing/2014/main" id="{CB91A1B7-222F-4069-8614-A5A86211CE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5" t="13661" r="47281" b="69217"/>
          <a:stretch>
            <a:fillRect/>
          </a:stretch>
        </p:blipFill>
        <p:spPr bwMode="auto">
          <a:xfrm>
            <a:off x="471488" y="2091054"/>
            <a:ext cx="2376642" cy="309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E5090-9CCF-4AA9-9E04-F6866B84E7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92" y="2091054"/>
            <a:ext cx="2221986" cy="3095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4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5F27AF6-A7D5-4BF5-915D-09F1F85E0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341086"/>
            <a:ext cx="12192000" cy="7199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CB67DE-77B9-49B3-9A52-D3EE75E4D803}"/>
              </a:ext>
            </a:extLst>
          </p:cNvPr>
          <p:cNvSpPr txBox="1"/>
          <p:nvPr/>
        </p:nvSpPr>
        <p:spPr>
          <a:xfrm>
            <a:off x="0" y="6516914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inspiringsisters.blogspot.com/2013/11/moving-dream-from-your-visio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6C1BAA-4EA8-4F7E-B17F-C24CB1D44CA2}"/>
              </a:ext>
            </a:extLst>
          </p:cNvPr>
          <p:cNvSpPr txBox="1">
            <a:spLocks/>
          </p:cNvSpPr>
          <p:nvPr/>
        </p:nvSpPr>
        <p:spPr>
          <a:xfrm>
            <a:off x="1826418" y="2909824"/>
            <a:ext cx="8539163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Algerian" panose="04020705040A02060702" pitchFamily="82" charset="0"/>
                <a:cs typeface="Angsana New" panose="020B0502040204020203" pitchFamily="18" charset="-34"/>
              </a:rPr>
              <a:t>WEST REGION</a:t>
            </a:r>
          </a:p>
        </p:txBody>
      </p:sp>
    </p:spTree>
    <p:extLst>
      <p:ext uri="{BB962C8B-B14F-4D97-AF65-F5344CB8AC3E}">
        <p14:creationId xmlns:p14="http://schemas.microsoft.com/office/powerpoint/2010/main" val="2892331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952F-4EC4-4BC8-8504-4730F4C1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lgerian" panose="04020705040A02060702" pitchFamily="82" charset="0"/>
              </a:rPr>
              <a:t>MIDLAND, TEXAS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EF419-421F-48D2-8908-BA38B347B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326" y="2943224"/>
            <a:ext cx="6467474" cy="251460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MAGARET (MAGGIE) SNELLING</a:t>
            </a:r>
          </a:p>
          <a:p>
            <a:pPr marL="0" indent="0" algn="ctr">
              <a:buNone/>
            </a:pPr>
            <a:r>
              <a:rPr lang="en-US" dirty="0"/>
              <a:t>FEBRUARY 1927 TO APRIL 2019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MEMBER OF MIDLAND CLUB</a:t>
            </a:r>
          </a:p>
          <a:p>
            <a:pPr marL="0" indent="0" algn="ctr">
              <a:buNone/>
            </a:pPr>
            <a:r>
              <a:rPr lang="en-US" dirty="0"/>
              <a:t>JOINED IN 1980</a:t>
            </a:r>
          </a:p>
          <a:p>
            <a:pPr marL="0" indent="0" algn="ctr">
              <a:buNone/>
            </a:pPr>
            <a:r>
              <a:rPr lang="en-US" dirty="0"/>
              <a:t>FORMER MEMBER OF REGION V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EB322-B566-4141-8AEF-5628884CEC3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9" t="9361" r="18913"/>
          <a:stretch/>
        </p:blipFill>
        <p:spPr bwMode="auto">
          <a:xfrm>
            <a:off x="642938" y="2114550"/>
            <a:ext cx="2957512" cy="406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477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01CD9-9BC3-4632-B333-8D8E72FE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</a:rPr>
              <a:t>MIDLAND, TEXAS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AA6F1-A824-4D5C-9679-9E0BA73F4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420" y="2638269"/>
            <a:ext cx="5897379" cy="21885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DEANNA CAROL  WAUHOB</a:t>
            </a:r>
          </a:p>
          <a:p>
            <a:pPr marL="0" indent="0" algn="ctr">
              <a:buNone/>
            </a:pPr>
            <a:r>
              <a:rPr lang="en-US" dirty="0"/>
              <a:t>JUNE 1949 TO AUGUST 2019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MEMBER OF MIDLAND  CLUB</a:t>
            </a:r>
          </a:p>
          <a:p>
            <a:pPr marL="0" indent="0" algn="ctr">
              <a:buNone/>
            </a:pPr>
            <a:r>
              <a:rPr lang="en-US" dirty="0"/>
              <a:t>FORMER MEMBER OF REGION 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21DFA-6C59-4A02-987E-1D0BE8AD879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4" t="18752" r="1616" b="4388"/>
          <a:stretch/>
        </p:blipFill>
        <p:spPr bwMode="auto">
          <a:xfrm>
            <a:off x="838200" y="1857375"/>
            <a:ext cx="3703819" cy="4108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4986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ooden bench in a park&#10;&#10;Description automatically generated">
            <a:extLst>
              <a:ext uri="{FF2B5EF4-FFF2-40B4-BE49-F238E27FC236}">
                <a16:creationId xmlns:a16="http://schemas.microsoft.com/office/drawing/2014/main" id="{27A71846-87EB-487D-943B-F2E4AF5D9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23197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E1DF0-9CDE-43D4-B41F-78577E85C83E}"/>
              </a:ext>
            </a:extLst>
          </p:cNvPr>
          <p:cNvSpPr txBox="1"/>
          <p:nvPr/>
        </p:nvSpPr>
        <p:spPr>
          <a:xfrm>
            <a:off x="0" y="6858000"/>
            <a:ext cx="12231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deliciousmeggy.blogspot.com/2012/09/muffins-morbidissimi-alle-mele-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3AC30-C568-4774-A6AB-4542DE2D391F}"/>
              </a:ext>
            </a:extLst>
          </p:cNvPr>
          <p:cNvSpPr txBox="1">
            <a:spLocks/>
          </p:cNvSpPr>
          <p:nvPr/>
        </p:nvSpPr>
        <p:spPr>
          <a:xfrm>
            <a:off x="1543987" y="294652"/>
            <a:ext cx="9144000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Algerian" panose="04020705040A02060702" pitchFamily="82" charset="0"/>
                <a:cs typeface="Angsana New" panose="020B0502040204020203" pitchFamily="18" charset="-34"/>
              </a:rPr>
              <a:t>CENTRAL REGION</a:t>
            </a:r>
          </a:p>
        </p:txBody>
      </p:sp>
    </p:spTree>
    <p:extLst>
      <p:ext uri="{BB962C8B-B14F-4D97-AF65-F5344CB8AC3E}">
        <p14:creationId xmlns:p14="http://schemas.microsoft.com/office/powerpoint/2010/main" val="33071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6269-2739-4CFC-A939-D4648E284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066" y="747713"/>
            <a:ext cx="9368852" cy="138118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lgerian" panose="04020705040A02060702" pitchFamily="82" charset="0"/>
              </a:rPr>
              <a:t>Butler county , </a:t>
            </a:r>
            <a:r>
              <a:rPr lang="en-US" sz="4000" b="1" dirty="0" err="1">
                <a:solidFill>
                  <a:srgbClr val="002060"/>
                </a:solidFill>
                <a:latin typeface="Algerian" panose="04020705040A02060702" pitchFamily="82" charset="0"/>
              </a:rPr>
              <a:t>kansas</a:t>
            </a:r>
            <a:endParaRPr lang="en-US" sz="4000" b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Content Placeholder 3" descr="Darlene Leo Bruner">
            <a:extLst>
              <a:ext uri="{FF2B5EF4-FFF2-40B4-BE49-F238E27FC236}">
                <a16:creationId xmlns:a16="http://schemas.microsoft.com/office/drawing/2014/main" id="{EB897512-72FE-4945-AD07-1B374AEBE4D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4" y="2471737"/>
            <a:ext cx="3205741" cy="3386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5677BA-14BB-4AEE-AA75-6B1E433060F6}"/>
              </a:ext>
            </a:extLst>
          </p:cNvPr>
          <p:cNvSpPr txBox="1"/>
          <p:nvPr/>
        </p:nvSpPr>
        <p:spPr>
          <a:xfrm>
            <a:off x="5100437" y="2943225"/>
            <a:ext cx="6011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DARLENE LEO BRUNER</a:t>
            </a:r>
          </a:p>
          <a:p>
            <a:pPr algn="ctr"/>
            <a:r>
              <a:rPr lang="en-US" sz="2800" dirty="0"/>
              <a:t>SEPTEMBER 1931 TO OCTOBER 2018</a:t>
            </a:r>
          </a:p>
          <a:p>
            <a:endParaRPr lang="en-US" sz="2800" dirty="0"/>
          </a:p>
          <a:p>
            <a:pPr algn="ctr"/>
            <a:r>
              <a:rPr lang="en-US" sz="2800" dirty="0"/>
              <a:t>MEMBER OF THE BUTLER COUNTY CLUB</a:t>
            </a:r>
          </a:p>
          <a:p>
            <a:pPr algn="ctr"/>
            <a:r>
              <a:rPr lang="en-US" sz="2800" dirty="0"/>
              <a:t> FORMER MEMBER OF REGION VI</a:t>
            </a:r>
          </a:p>
        </p:txBody>
      </p:sp>
    </p:spTree>
    <p:extLst>
      <p:ext uri="{BB962C8B-B14F-4D97-AF65-F5344CB8AC3E}">
        <p14:creationId xmlns:p14="http://schemas.microsoft.com/office/powerpoint/2010/main" val="203950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BF63-9618-4492-9219-80FFDE32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lgerian" panose="04020705040A02060702" pitchFamily="82" charset="0"/>
              </a:rPr>
              <a:t>Butler county , </a:t>
            </a:r>
            <a:r>
              <a:rPr lang="en-US" b="1" dirty="0" err="1">
                <a:solidFill>
                  <a:srgbClr val="002060"/>
                </a:solidFill>
                <a:latin typeface="Algerian" panose="04020705040A02060702" pitchFamily="82" charset="0"/>
              </a:rPr>
              <a:t>kansas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8C2458-2B08-4C45-B301-BC2DD3C74A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8" y="2277110"/>
            <a:ext cx="3102766" cy="35840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1271FC-0B23-46D3-9FE7-BC12A59B418E}"/>
              </a:ext>
            </a:extLst>
          </p:cNvPr>
          <p:cNvSpPr txBox="1"/>
          <p:nvPr/>
        </p:nvSpPr>
        <p:spPr>
          <a:xfrm>
            <a:off x="5222863" y="2777173"/>
            <a:ext cx="6011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DORIS KING</a:t>
            </a:r>
          </a:p>
          <a:p>
            <a:pPr algn="ctr"/>
            <a:r>
              <a:rPr lang="en-US" sz="2800" dirty="0"/>
              <a:t>JULY 1929 TO OCTOBER 2018</a:t>
            </a:r>
          </a:p>
          <a:p>
            <a:endParaRPr lang="en-US" sz="2800" dirty="0"/>
          </a:p>
          <a:p>
            <a:pPr algn="ctr"/>
            <a:r>
              <a:rPr lang="en-US" sz="2800" dirty="0"/>
              <a:t>MEMBER OF THE BUTLER COUNTY CLUB</a:t>
            </a:r>
          </a:p>
          <a:p>
            <a:pPr algn="ctr"/>
            <a:r>
              <a:rPr lang="en-US" sz="2800" dirty="0"/>
              <a:t> FORMER MEMBER REGION VI</a:t>
            </a:r>
          </a:p>
        </p:txBody>
      </p:sp>
    </p:spTree>
    <p:extLst>
      <p:ext uri="{BB962C8B-B14F-4D97-AF65-F5344CB8AC3E}">
        <p14:creationId xmlns:p14="http://schemas.microsoft.com/office/powerpoint/2010/main" val="231437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6269-2739-4CFC-A939-D4648E284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533401"/>
            <a:ext cx="9144000" cy="138118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lgerian" panose="04020705040A02060702" pitchFamily="82" charset="0"/>
              </a:rPr>
              <a:t>Butler county , </a:t>
            </a:r>
            <a:r>
              <a:rPr lang="en-US" sz="4000" b="1" dirty="0" err="1">
                <a:solidFill>
                  <a:srgbClr val="002060"/>
                </a:solidFill>
                <a:latin typeface="Algerian" panose="04020705040A02060702" pitchFamily="82" charset="0"/>
              </a:rPr>
              <a:t>kansas</a:t>
            </a:r>
            <a:endParaRPr lang="en-US" sz="4000" b="1" dirty="0">
              <a:solidFill>
                <a:schemeClr val="bg2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AB73E-124F-4455-B1BD-E6909AD638C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27" y="2341271"/>
            <a:ext cx="3371231" cy="35198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974F1B-4F42-4D71-9D41-B3EB1CAF983A}"/>
              </a:ext>
            </a:extLst>
          </p:cNvPr>
          <p:cNvSpPr txBox="1"/>
          <p:nvPr/>
        </p:nvSpPr>
        <p:spPr>
          <a:xfrm>
            <a:off x="5070117" y="3023856"/>
            <a:ext cx="60110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HAZEL B. LYNCH</a:t>
            </a:r>
          </a:p>
          <a:p>
            <a:pPr algn="ctr"/>
            <a:r>
              <a:rPr lang="en-US" sz="2800" dirty="0"/>
              <a:t> DIED JANUARY 2019</a:t>
            </a:r>
          </a:p>
          <a:p>
            <a:endParaRPr lang="en-US" sz="2800" dirty="0"/>
          </a:p>
          <a:p>
            <a:pPr algn="ctr"/>
            <a:r>
              <a:rPr lang="en-US" sz="2800" dirty="0"/>
              <a:t>MEMBER OF THE BUTLER COUNTY CLUB</a:t>
            </a:r>
          </a:p>
          <a:p>
            <a:pPr algn="ctr"/>
            <a:r>
              <a:rPr lang="en-US" sz="2800" dirty="0"/>
              <a:t>FORMER MEMBER OF REGION VI</a:t>
            </a:r>
          </a:p>
          <a:p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6812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100F-DEB6-43B0-8F3A-8472A179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lgerian" panose="04020705040A02060702" pitchFamily="82" charset="0"/>
              </a:rPr>
              <a:t>Butler county , </a:t>
            </a:r>
            <a:r>
              <a:rPr lang="en-US" b="1" dirty="0" err="1">
                <a:solidFill>
                  <a:srgbClr val="002060"/>
                </a:solidFill>
                <a:latin typeface="Algerian" panose="04020705040A02060702" pitchFamily="82" charset="0"/>
              </a:rPr>
              <a:t>kansas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C40E3-FF18-4206-851C-74D2B23AFF8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r="15877"/>
          <a:stretch/>
        </p:blipFill>
        <p:spPr bwMode="auto">
          <a:xfrm>
            <a:off x="674557" y="1945793"/>
            <a:ext cx="3327817" cy="43200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0406-5851-4CCE-BCE1-C96AF0BDB50C}"/>
              </a:ext>
            </a:extLst>
          </p:cNvPr>
          <p:cNvSpPr txBox="1"/>
          <p:nvPr/>
        </p:nvSpPr>
        <p:spPr>
          <a:xfrm>
            <a:off x="5342746" y="2742613"/>
            <a:ext cx="6011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ELEANOR SIFFORD</a:t>
            </a:r>
          </a:p>
          <a:p>
            <a:pPr algn="ctr"/>
            <a:r>
              <a:rPr lang="en-US" sz="2800" dirty="0"/>
              <a:t>DECEMBER 1930 TO DECEMBER 2019</a:t>
            </a:r>
          </a:p>
          <a:p>
            <a:endParaRPr lang="en-US" sz="2800" dirty="0"/>
          </a:p>
          <a:p>
            <a:pPr algn="ctr"/>
            <a:r>
              <a:rPr lang="en-US" sz="2800" dirty="0"/>
              <a:t>MEMBER OF THE BUTLER COUNTY CLUB</a:t>
            </a:r>
          </a:p>
          <a:p>
            <a:pPr algn="ctr"/>
            <a:r>
              <a:rPr lang="en-US" sz="2800" dirty="0"/>
              <a:t>FORMER MEMBER OF REGION VI</a:t>
            </a:r>
          </a:p>
        </p:txBody>
      </p:sp>
    </p:spTree>
    <p:extLst>
      <p:ext uri="{BB962C8B-B14F-4D97-AF65-F5344CB8AC3E}">
        <p14:creationId xmlns:p14="http://schemas.microsoft.com/office/powerpoint/2010/main" val="254406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6269-2739-4CFC-A939-D4648E284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6151" y="485775"/>
            <a:ext cx="4872037" cy="1085913"/>
          </a:xfrm>
        </p:spPr>
        <p:txBody>
          <a:bodyPr anchor="ctr"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lgerian" panose="04020705040A02060702" pitchFamily="82" charset="0"/>
              </a:rPr>
              <a:t>GRAHAM, TEXAS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F3F31B-E6AB-43FD-A773-B76F3D3354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7" y="1571688"/>
            <a:ext cx="4026031" cy="4062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FB869-84BB-4B79-B663-A16BFD28B2BD}"/>
              </a:ext>
            </a:extLst>
          </p:cNvPr>
          <p:cNvSpPr txBox="1"/>
          <p:nvPr/>
        </p:nvSpPr>
        <p:spPr>
          <a:xfrm>
            <a:off x="5352661" y="2407827"/>
            <a:ext cx="60110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ANNE RATCLIFF</a:t>
            </a:r>
          </a:p>
          <a:p>
            <a:r>
              <a:rPr lang="en-US" sz="2800" dirty="0"/>
              <a:t>NOVEMBER 1939 TO DECEMBER 2018</a:t>
            </a:r>
          </a:p>
          <a:p>
            <a:endParaRPr lang="en-US" sz="2800" dirty="0"/>
          </a:p>
          <a:p>
            <a:pPr algn="ctr"/>
            <a:r>
              <a:rPr lang="en-US" sz="2800" dirty="0"/>
              <a:t>MEMBER OF THE ADDC AND </a:t>
            </a:r>
          </a:p>
          <a:p>
            <a:pPr algn="ctr"/>
            <a:r>
              <a:rPr lang="en-US" sz="2800" dirty="0"/>
              <a:t>GRAHAM CLUB FOR  20 YEARS </a:t>
            </a:r>
          </a:p>
          <a:p>
            <a:pPr algn="ctr"/>
            <a:r>
              <a:rPr lang="en-US" sz="2800" dirty="0"/>
              <a:t>FORMER MEMBER OF REGION IV</a:t>
            </a:r>
          </a:p>
        </p:txBody>
      </p:sp>
    </p:spTree>
    <p:extLst>
      <p:ext uri="{BB962C8B-B14F-4D97-AF65-F5344CB8AC3E}">
        <p14:creationId xmlns:p14="http://schemas.microsoft.com/office/powerpoint/2010/main" val="168687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othy-LYLE-Obituary">
            <a:extLst>
              <a:ext uri="{FF2B5EF4-FFF2-40B4-BE49-F238E27FC236}">
                <a16:creationId xmlns:a16="http://schemas.microsoft.com/office/drawing/2014/main" id="{AE248721-B30F-4018-B108-D097F94044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51" y="1682804"/>
            <a:ext cx="3286282" cy="4063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4785D2-A33B-43ED-987E-FA4791D66EA8}"/>
              </a:ext>
            </a:extLst>
          </p:cNvPr>
          <p:cNvSpPr txBox="1"/>
          <p:nvPr/>
        </p:nvSpPr>
        <p:spPr>
          <a:xfrm flipH="1">
            <a:off x="3838230" y="389744"/>
            <a:ext cx="3821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lgerian" panose="04020705040A02060702" pitchFamily="82" charset="0"/>
              </a:rPr>
              <a:t>DALLAS CLUB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F6AA9F-157E-4897-A08A-512EA1ADFC60}"/>
              </a:ext>
            </a:extLst>
          </p:cNvPr>
          <p:cNvSpPr/>
          <p:nvPr/>
        </p:nvSpPr>
        <p:spPr>
          <a:xfrm>
            <a:off x="5286376" y="2008912"/>
            <a:ext cx="5859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DOROTHY LYLE</a:t>
            </a:r>
          </a:p>
          <a:p>
            <a:r>
              <a:rPr lang="en-US" sz="2800" dirty="0"/>
              <a:t>NOVEMBER 1939 TO DECEMBER 2018</a:t>
            </a:r>
          </a:p>
          <a:p>
            <a:endParaRPr lang="en-US" sz="2800" dirty="0"/>
          </a:p>
          <a:p>
            <a:pPr algn="ctr"/>
            <a:r>
              <a:rPr lang="en-US" sz="2800" dirty="0"/>
              <a:t>MEMBER OF THE ADDC AND </a:t>
            </a:r>
          </a:p>
          <a:p>
            <a:pPr algn="ctr"/>
            <a:r>
              <a:rPr lang="en-US" sz="2800" dirty="0"/>
              <a:t>DALLAS CLUB </a:t>
            </a:r>
          </a:p>
          <a:p>
            <a:pPr algn="ctr"/>
            <a:r>
              <a:rPr lang="en-US" sz="2800" dirty="0"/>
              <a:t>FORMER MEMBER OF REGION IV</a:t>
            </a:r>
          </a:p>
        </p:txBody>
      </p:sp>
    </p:spTree>
    <p:extLst>
      <p:ext uri="{BB962C8B-B14F-4D97-AF65-F5344CB8AC3E}">
        <p14:creationId xmlns:p14="http://schemas.microsoft.com/office/powerpoint/2010/main" val="231869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ee in a forest&#10;&#10;Description automatically generated">
            <a:extLst>
              <a:ext uri="{FF2B5EF4-FFF2-40B4-BE49-F238E27FC236}">
                <a16:creationId xmlns:a16="http://schemas.microsoft.com/office/drawing/2014/main" id="{C2EE86B1-5A1D-4F40-A5CF-7B9562B52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3372B-817B-410C-A479-82D6BAB5CA91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blogwatig.com/2012/10/autumn-hu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5C5DD4-64FE-4BC4-B78F-6272F864944F}"/>
              </a:ext>
            </a:extLst>
          </p:cNvPr>
          <p:cNvSpPr txBox="1">
            <a:spLocks/>
          </p:cNvSpPr>
          <p:nvPr/>
        </p:nvSpPr>
        <p:spPr>
          <a:xfrm>
            <a:off x="1381125" y="1676398"/>
            <a:ext cx="9144000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Algerian" panose="04020705040A02060702" pitchFamily="82" charset="0"/>
                <a:cs typeface="Angsana New" panose="020B0502040204020203" pitchFamily="18" charset="-34"/>
              </a:rPr>
              <a:t>NORTHEAST REGION</a:t>
            </a:r>
          </a:p>
        </p:txBody>
      </p:sp>
    </p:spTree>
    <p:extLst>
      <p:ext uri="{BB962C8B-B14F-4D97-AF65-F5344CB8AC3E}">
        <p14:creationId xmlns:p14="http://schemas.microsoft.com/office/powerpoint/2010/main" val="3738788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8473</TotalTime>
  <Words>409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Algerian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Butler county , kansas</vt:lpstr>
      <vt:lpstr>Butler county , kansas</vt:lpstr>
      <vt:lpstr>Butler county , kansas</vt:lpstr>
      <vt:lpstr>Butler county , kansas</vt:lpstr>
      <vt:lpstr>GRAHAM, TEXAS</vt:lpstr>
      <vt:lpstr>PowerPoint Presentation</vt:lpstr>
      <vt:lpstr>PowerPoint Presentation</vt:lpstr>
      <vt:lpstr>FAIRFIELD, ILLINOIS</vt:lpstr>
      <vt:lpstr>PowerPoint Presentation</vt:lpstr>
      <vt:lpstr>CORPUS  CHRISTI, TEXAS</vt:lpstr>
      <vt:lpstr>NEW ORLEANS, LOUISIANA</vt:lpstr>
      <vt:lpstr>NEDERLAND, TEXAS</vt:lpstr>
      <vt:lpstr>SAN ANTONIO, TEXAS</vt:lpstr>
      <vt:lpstr>VICTORIA, TEXAS</vt:lpstr>
      <vt:lpstr>PowerPoint Presentation</vt:lpstr>
      <vt:lpstr>MIDLAND, TEXAS</vt:lpstr>
      <vt:lpstr>MIDLAND, TEXAS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ADDC  CELEBRATION OF LIFE</dc:title>
  <dc:creator>Valarie Williams</dc:creator>
  <cp:lastModifiedBy>Valarie Williams</cp:lastModifiedBy>
  <cp:revision>26</cp:revision>
  <cp:lastPrinted>2019-09-24T17:10:57Z</cp:lastPrinted>
  <dcterms:created xsi:type="dcterms:W3CDTF">2019-09-18T20:20:52Z</dcterms:created>
  <dcterms:modified xsi:type="dcterms:W3CDTF">2019-10-08T16:08:10Z</dcterms:modified>
</cp:coreProperties>
</file>